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74" r:id="rId2"/>
    <p:sldId id="275" r:id="rId3"/>
    <p:sldId id="273" r:id="rId4"/>
    <p:sldId id="276" r:id="rId5"/>
    <p:sldId id="277" r:id="rId6"/>
    <p:sldId id="279" r:id="rId7"/>
    <p:sldId id="281" r:id="rId8"/>
    <p:sldId id="280" r:id="rId9"/>
    <p:sldId id="278" r:id="rId10"/>
    <p:sldId id="272" r:id="rId11"/>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6" autoAdjust="0"/>
    <p:restoredTop sz="70377" autoAdjust="0"/>
  </p:normalViewPr>
  <p:slideViewPr>
    <p:cSldViewPr snapToGrid="0">
      <p:cViewPr varScale="1">
        <p:scale>
          <a:sx n="51" d="100"/>
          <a:sy n="51" d="100"/>
        </p:scale>
        <p:origin x="879" y="42"/>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ABB4DF2-B160-43C6-9D77-36168160FAB0}" type="datetimeFigureOut">
              <a:rPr lang="de-DE" smtClean="0"/>
              <a:t>14.12.2022</a:t>
            </a:fld>
            <a:endParaRPr lang="de-DE"/>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EBFA6A7-306C-4773-AB5D-848705EA039A}" type="slidenum">
              <a:rPr lang="de-DE" smtClean="0"/>
              <a:t>‹Nr.›</a:t>
            </a:fld>
            <a:endParaRPr lang="de-DE"/>
          </a:p>
        </p:txBody>
      </p:sp>
    </p:spTree>
    <p:extLst>
      <p:ext uri="{BB962C8B-B14F-4D97-AF65-F5344CB8AC3E}">
        <p14:creationId xmlns:p14="http://schemas.microsoft.com/office/powerpoint/2010/main" val="13624394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sz="1200" kern="1200" dirty="0">
                <a:solidFill>
                  <a:schemeClr val="tx1"/>
                </a:solidFill>
                <a:effectLst/>
                <a:latin typeface="+mn-lt"/>
                <a:ea typeface="+mn-ea"/>
                <a:cs typeface="+mn-cs"/>
              </a:rPr>
              <a:t>Der Begriff „</a:t>
            </a:r>
            <a:r>
              <a:rPr lang="de-DE" sz="1200" b="1" kern="1200" dirty="0">
                <a:solidFill>
                  <a:schemeClr val="tx1"/>
                </a:solidFill>
                <a:effectLst/>
                <a:latin typeface="+mn-lt"/>
                <a:ea typeface="+mn-ea"/>
                <a:cs typeface="+mn-cs"/>
              </a:rPr>
              <a:t>Regulation</a:t>
            </a:r>
            <a:r>
              <a:rPr lang="de-DE" sz="1200" kern="1200" dirty="0">
                <a:solidFill>
                  <a:schemeClr val="tx1"/>
                </a:solidFill>
                <a:effectLst/>
                <a:latin typeface="+mn-lt"/>
                <a:ea typeface="+mn-ea"/>
                <a:cs typeface="+mn-cs"/>
              </a:rPr>
              <a:t>“ steht hier für die neuen Gesetzgebungen zu Medizinprodukten, nämlich die </a:t>
            </a:r>
            <a:r>
              <a:rPr lang="de-DE" sz="1200" b="1" kern="1200" dirty="0">
                <a:solidFill>
                  <a:schemeClr val="tx1"/>
                </a:solidFill>
                <a:effectLst/>
                <a:latin typeface="+mn-lt"/>
                <a:ea typeface="+mn-ea"/>
                <a:cs typeface="+mn-cs"/>
              </a:rPr>
              <a:t>Medical Device Regulation</a:t>
            </a:r>
            <a:r>
              <a:rPr lang="de-DE" sz="1200" kern="1200" dirty="0">
                <a:solidFill>
                  <a:schemeClr val="tx1"/>
                </a:solidFill>
                <a:effectLst/>
                <a:latin typeface="+mn-lt"/>
                <a:ea typeface="+mn-ea"/>
                <a:cs typeface="+mn-cs"/>
              </a:rPr>
              <a:t> (MDR) und das </a:t>
            </a:r>
            <a:r>
              <a:rPr lang="de-DE" sz="1200" b="1" kern="1200" dirty="0">
                <a:solidFill>
                  <a:schemeClr val="tx1"/>
                </a:solidFill>
                <a:effectLst/>
                <a:latin typeface="+mn-lt"/>
                <a:ea typeface="+mn-ea"/>
                <a:cs typeface="+mn-cs"/>
              </a:rPr>
              <a:t>Medizinprodukterecht-Durchführungsgesetz</a:t>
            </a:r>
            <a:r>
              <a:rPr lang="de-DE" sz="1200" kern="1200" dirty="0">
                <a:solidFill>
                  <a:schemeClr val="tx1"/>
                </a:solidFill>
                <a:effectLst/>
                <a:latin typeface="+mn-lt"/>
                <a:ea typeface="+mn-ea"/>
                <a:cs typeface="+mn-cs"/>
              </a:rPr>
              <a:t> (MPDG). Beide Gesetzestexte sind an manchen Stellen nicht eindeutig, und das führt zwangsläufig zu </a:t>
            </a:r>
            <a:r>
              <a:rPr lang="de-DE" sz="1200" b="1" kern="1200" dirty="0">
                <a:solidFill>
                  <a:schemeClr val="tx1"/>
                </a:solidFill>
                <a:effectLst/>
                <a:latin typeface="+mn-lt"/>
                <a:ea typeface="+mn-ea"/>
                <a:cs typeface="+mn-cs"/>
              </a:rPr>
              <a:t>unterschiedlichen Auslegungen, also </a:t>
            </a:r>
            <a:r>
              <a:rPr lang="de-DE" sz="1200" b="1" kern="1200">
                <a:solidFill>
                  <a:schemeClr val="tx1"/>
                </a:solidFill>
                <a:effectLst/>
                <a:latin typeface="+mn-lt"/>
                <a:ea typeface="+mn-ea"/>
                <a:cs typeface="+mn-cs"/>
              </a:rPr>
              <a:t>zu Kontroversen</a:t>
            </a:r>
            <a:r>
              <a:rPr lang="de-DE" sz="1200" kern="1200">
                <a:solidFill>
                  <a:schemeClr val="tx1"/>
                </a:solidFill>
                <a:effectLst/>
                <a:latin typeface="+mn-lt"/>
                <a:ea typeface="+mn-ea"/>
                <a:cs typeface="+mn-cs"/>
              </a:rPr>
              <a:t>. </a:t>
            </a:r>
            <a:endParaRPr lang="de-DE" sz="1200" kern="1200" dirty="0">
              <a:solidFill>
                <a:schemeClr val="tx1"/>
              </a:solidFill>
              <a:effectLst/>
              <a:latin typeface="+mn-lt"/>
              <a:ea typeface="+mn-ea"/>
              <a:cs typeface="+mn-cs"/>
            </a:endParaRPr>
          </a:p>
          <a:p>
            <a:r>
              <a:rPr lang="de-DE" sz="1200" kern="1200" dirty="0">
                <a:solidFill>
                  <a:schemeClr val="tx1"/>
                </a:solidFill>
                <a:effectLst/>
                <a:latin typeface="+mn-lt"/>
                <a:ea typeface="+mn-ea"/>
                <a:cs typeface="+mn-cs"/>
              </a:rPr>
              <a:t>Am </a:t>
            </a:r>
            <a:r>
              <a:rPr lang="de-DE" sz="1200" b="1" kern="1200" dirty="0">
                <a:solidFill>
                  <a:schemeClr val="tx1"/>
                </a:solidFill>
                <a:effectLst/>
                <a:latin typeface="+mn-lt"/>
                <a:ea typeface="+mn-ea"/>
                <a:cs typeface="+mn-cs"/>
              </a:rPr>
              <a:t>Beispiel</a:t>
            </a:r>
            <a:r>
              <a:rPr lang="de-DE" sz="1200" kern="1200" dirty="0">
                <a:solidFill>
                  <a:schemeClr val="tx1"/>
                </a:solidFill>
                <a:effectLst/>
                <a:latin typeface="+mn-lt"/>
                <a:ea typeface="+mn-ea"/>
                <a:cs typeface="+mn-cs"/>
              </a:rPr>
              <a:t> von Forschungsprojekten zu </a:t>
            </a:r>
            <a:r>
              <a:rPr lang="de-DE" sz="1200" b="1" kern="1200" dirty="0">
                <a:solidFill>
                  <a:schemeClr val="tx1"/>
                </a:solidFill>
                <a:effectLst/>
                <a:latin typeface="+mn-lt"/>
                <a:ea typeface="+mn-ea"/>
                <a:cs typeface="+mn-cs"/>
              </a:rPr>
              <a:t>KI-gestützten Verfahren </a:t>
            </a:r>
            <a:r>
              <a:rPr lang="de-DE" sz="1200" kern="1200" dirty="0">
                <a:solidFill>
                  <a:schemeClr val="tx1"/>
                </a:solidFill>
                <a:effectLst/>
                <a:latin typeface="+mn-lt"/>
                <a:ea typeface="+mn-ea"/>
                <a:cs typeface="+mn-cs"/>
              </a:rPr>
              <a:t>möchten wir heute die sich daraus ergebenden </a:t>
            </a:r>
            <a:r>
              <a:rPr lang="de-DE" sz="1200" i="1" kern="1200" dirty="0">
                <a:solidFill>
                  <a:schemeClr val="tx1"/>
                </a:solidFill>
                <a:effectLst/>
                <a:latin typeface="+mn-lt"/>
                <a:ea typeface="+mn-ea"/>
                <a:cs typeface="+mn-cs"/>
              </a:rPr>
              <a:t>Probleme</a:t>
            </a:r>
            <a:r>
              <a:rPr lang="de-DE" sz="1200" kern="1200" dirty="0">
                <a:solidFill>
                  <a:schemeClr val="tx1"/>
                </a:solidFill>
                <a:effectLst/>
                <a:latin typeface="+mn-lt"/>
                <a:ea typeface="+mn-ea"/>
                <a:cs typeface="+mn-cs"/>
              </a:rPr>
              <a:t> aufzeigen und nach </a:t>
            </a:r>
            <a:r>
              <a:rPr lang="de-DE" sz="1200" b="1" kern="1200" dirty="0">
                <a:solidFill>
                  <a:schemeClr val="tx1"/>
                </a:solidFill>
                <a:effectLst/>
                <a:latin typeface="+mn-lt"/>
                <a:ea typeface="+mn-ea"/>
                <a:cs typeface="+mn-cs"/>
              </a:rPr>
              <a:t>Lösungen</a:t>
            </a:r>
            <a:r>
              <a:rPr lang="de-DE" sz="1200" kern="1200" dirty="0">
                <a:solidFill>
                  <a:schemeClr val="tx1"/>
                </a:solidFill>
                <a:effectLst/>
                <a:latin typeface="+mn-lt"/>
                <a:ea typeface="+mn-ea"/>
                <a:cs typeface="+mn-cs"/>
              </a:rPr>
              <a:t> suchen.</a:t>
            </a:r>
          </a:p>
          <a:p>
            <a:r>
              <a:rPr lang="de-DE" sz="1200" kern="1200" dirty="0">
                <a:solidFill>
                  <a:schemeClr val="tx1"/>
                </a:solidFill>
                <a:effectLst/>
                <a:latin typeface="+mn-lt"/>
                <a:ea typeface="+mn-ea"/>
                <a:cs typeface="+mn-cs"/>
              </a:rPr>
              <a:t>In </a:t>
            </a:r>
            <a:r>
              <a:rPr lang="de-DE" sz="1200" b="1" kern="1200" dirty="0">
                <a:solidFill>
                  <a:schemeClr val="tx1"/>
                </a:solidFill>
                <a:effectLst/>
                <a:latin typeface="+mn-lt"/>
                <a:ea typeface="+mn-ea"/>
                <a:cs typeface="+mn-cs"/>
              </a:rPr>
              <a:t>frühen Stadien</a:t>
            </a:r>
            <a:r>
              <a:rPr lang="de-DE" sz="1200" kern="1200" dirty="0">
                <a:solidFill>
                  <a:schemeClr val="tx1"/>
                </a:solidFill>
                <a:effectLst/>
                <a:latin typeface="+mn-lt"/>
                <a:ea typeface="+mn-ea"/>
                <a:cs typeface="+mn-cs"/>
              </a:rPr>
              <a:t> eines wissenschaftlichen Plans kann es schwierig sein zu entscheiden, ob es sich noch um </a:t>
            </a:r>
            <a:r>
              <a:rPr lang="de-DE" sz="1200" b="1" kern="1200" dirty="0">
                <a:solidFill>
                  <a:schemeClr val="tx1"/>
                </a:solidFill>
                <a:effectLst/>
                <a:latin typeface="+mn-lt"/>
                <a:ea typeface="+mn-ea"/>
                <a:cs typeface="+mn-cs"/>
              </a:rPr>
              <a:t>Grundlagenforschung</a:t>
            </a:r>
            <a:r>
              <a:rPr lang="de-DE" sz="1200" kern="1200" dirty="0">
                <a:solidFill>
                  <a:schemeClr val="tx1"/>
                </a:solidFill>
                <a:effectLst/>
                <a:latin typeface="+mn-lt"/>
                <a:ea typeface="+mn-ea"/>
                <a:cs typeface="+mn-cs"/>
              </a:rPr>
              <a:t> handelt oder bereits um die </a:t>
            </a:r>
            <a:r>
              <a:rPr lang="de-DE" sz="1200" b="1" kern="1200" dirty="0">
                <a:solidFill>
                  <a:schemeClr val="tx1"/>
                </a:solidFill>
                <a:effectLst/>
                <a:latin typeface="+mn-lt"/>
                <a:ea typeface="+mn-ea"/>
                <a:cs typeface="+mn-cs"/>
              </a:rPr>
              <a:t>Entwicklung eines medizinischen Produkts</a:t>
            </a:r>
            <a:r>
              <a:rPr lang="de-DE" sz="1200" kern="1200" dirty="0">
                <a:solidFill>
                  <a:schemeClr val="tx1"/>
                </a:solidFill>
                <a:effectLst/>
                <a:latin typeface="+mn-lt"/>
                <a:ea typeface="+mn-ea"/>
                <a:cs typeface="+mn-cs"/>
              </a:rPr>
              <a:t>.</a:t>
            </a:r>
          </a:p>
          <a:p>
            <a:r>
              <a:rPr lang="de-DE" sz="1200" kern="1200" dirty="0">
                <a:solidFill>
                  <a:schemeClr val="tx1"/>
                </a:solidFill>
                <a:effectLst/>
                <a:latin typeface="+mn-lt"/>
                <a:ea typeface="+mn-ea"/>
                <a:cs typeface="+mn-cs"/>
              </a:rPr>
              <a:t>Im ersten Fall müsste das Projekt nach der </a:t>
            </a:r>
            <a:r>
              <a:rPr lang="de-DE" sz="1200" b="1" kern="1200" dirty="0">
                <a:solidFill>
                  <a:schemeClr val="tx1"/>
                </a:solidFill>
                <a:effectLst/>
                <a:latin typeface="+mn-lt"/>
                <a:ea typeface="+mn-ea"/>
                <a:cs typeface="+mn-cs"/>
              </a:rPr>
              <a:t>Berufsordnung</a:t>
            </a:r>
            <a:r>
              <a:rPr lang="de-DE" sz="1200" kern="1200" dirty="0">
                <a:solidFill>
                  <a:schemeClr val="tx1"/>
                </a:solidFill>
                <a:effectLst/>
                <a:latin typeface="+mn-lt"/>
                <a:ea typeface="+mn-ea"/>
                <a:cs typeface="+mn-cs"/>
              </a:rPr>
              <a:t> für Ärzte beraten werden, im zweiten Fall nach den Vorschriften des </a:t>
            </a:r>
            <a:r>
              <a:rPr lang="de-DE" sz="1200" b="1" kern="1200" dirty="0">
                <a:solidFill>
                  <a:schemeClr val="tx1"/>
                </a:solidFill>
                <a:effectLst/>
                <a:latin typeface="+mn-lt"/>
                <a:ea typeface="+mn-ea"/>
                <a:cs typeface="+mn-cs"/>
              </a:rPr>
              <a:t>MPDG</a:t>
            </a:r>
            <a:r>
              <a:rPr lang="de-DE" sz="1200" kern="1200" dirty="0">
                <a:solidFill>
                  <a:schemeClr val="tx1"/>
                </a:solidFill>
                <a:effectLst/>
                <a:latin typeface="+mn-lt"/>
                <a:ea typeface="+mn-ea"/>
                <a:cs typeface="+mn-cs"/>
              </a:rPr>
              <a:t>.</a:t>
            </a:r>
          </a:p>
        </p:txBody>
      </p:sp>
      <p:sp>
        <p:nvSpPr>
          <p:cNvPr id="4" name="Foliennummernplatzhalter 3"/>
          <p:cNvSpPr>
            <a:spLocks noGrp="1"/>
          </p:cNvSpPr>
          <p:nvPr>
            <p:ph type="sldNum" sz="quarter" idx="5"/>
          </p:nvPr>
        </p:nvSpPr>
        <p:spPr/>
        <p:txBody>
          <a:bodyPr/>
          <a:lstStyle/>
          <a:p>
            <a:fld id="{DEBFA6A7-306C-4773-AB5D-848705EA039A}" type="slidenum">
              <a:rPr lang="de-DE" smtClean="0"/>
              <a:t>1</a:t>
            </a:fld>
            <a:endParaRPr lang="de-DE"/>
          </a:p>
        </p:txBody>
      </p:sp>
    </p:spTree>
    <p:extLst>
      <p:ext uri="{BB962C8B-B14F-4D97-AF65-F5344CB8AC3E}">
        <p14:creationId xmlns:p14="http://schemas.microsoft.com/office/powerpoint/2010/main" val="23904154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sz="1200" kern="1200" dirty="0">
                <a:solidFill>
                  <a:schemeClr val="tx1"/>
                </a:solidFill>
                <a:effectLst/>
                <a:latin typeface="+mn-lt"/>
                <a:ea typeface="+mn-ea"/>
                <a:cs typeface="+mn-cs"/>
              </a:rPr>
              <a:t>Jedes seriöse wissenschaftliche Projekt will ein relevantes Problem lösen. Ein Forscher hat sich einen </a:t>
            </a:r>
            <a:r>
              <a:rPr lang="de-DE" sz="1200" b="1" kern="1200" dirty="0">
                <a:solidFill>
                  <a:schemeClr val="tx1"/>
                </a:solidFill>
                <a:effectLst/>
                <a:latin typeface="+mn-lt"/>
                <a:ea typeface="+mn-ea"/>
                <a:cs typeface="+mn-cs"/>
              </a:rPr>
              <a:t>Lösungsansatz</a:t>
            </a:r>
            <a:r>
              <a:rPr lang="de-DE" sz="1200" kern="1200" dirty="0">
                <a:solidFill>
                  <a:schemeClr val="tx1"/>
                </a:solidFill>
                <a:effectLst/>
                <a:latin typeface="+mn-lt"/>
                <a:ea typeface="+mn-ea"/>
                <a:cs typeface="+mn-cs"/>
              </a:rPr>
              <a:t> ausgedacht. „</a:t>
            </a:r>
            <a:r>
              <a:rPr lang="de-DE" sz="1200" b="1" kern="1200" dirty="0">
                <a:solidFill>
                  <a:schemeClr val="tx1"/>
                </a:solidFill>
                <a:effectLst/>
                <a:latin typeface="+mn-lt"/>
                <a:ea typeface="+mn-ea"/>
                <a:cs typeface="+mn-cs"/>
              </a:rPr>
              <a:t>Can </a:t>
            </a:r>
            <a:r>
              <a:rPr lang="de-DE" sz="1200" b="1" kern="1200" dirty="0" err="1">
                <a:solidFill>
                  <a:schemeClr val="tx1"/>
                </a:solidFill>
                <a:effectLst/>
                <a:latin typeface="+mn-lt"/>
                <a:ea typeface="+mn-ea"/>
                <a:cs typeface="+mn-cs"/>
              </a:rPr>
              <a:t>it</a:t>
            </a:r>
            <a:r>
              <a:rPr lang="de-DE" sz="1200" b="1" kern="1200" dirty="0">
                <a:solidFill>
                  <a:schemeClr val="tx1"/>
                </a:solidFill>
                <a:effectLst/>
                <a:latin typeface="+mn-lt"/>
                <a:ea typeface="+mn-ea"/>
                <a:cs typeface="+mn-cs"/>
              </a:rPr>
              <a:t> </a:t>
            </a:r>
            <a:r>
              <a:rPr lang="de-DE" sz="1200" b="1" kern="1200" dirty="0" err="1">
                <a:solidFill>
                  <a:schemeClr val="tx1"/>
                </a:solidFill>
                <a:effectLst/>
                <a:latin typeface="+mn-lt"/>
                <a:ea typeface="+mn-ea"/>
                <a:cs typeface="+mn-cs"/>
              </a:rPr>
              <a:t>be</a:t>
            </a:r>
            <a:r>
              <a:rPr lang="de-DE" sz="1200" b="1" kern="1200" dirty="0">
                <a:solidFill>
                  <a:schemeClr val="tx1"/>
                </a:solidFill>
                <a:effectLst/>
                <a:latin typeface="+mn-lt"/>
                <a:ea typeface="+mn-ea"/>
                <a:cs typeface="+mn-cs"/>
              </a:rPr>
              <a:t> </a:t>
            </a:r>
            <a:r>
              <a:rPr lang="de-DE" sz="1200" b="1" kern="1200" dirty="0" err="1">
                <a:solidFill>
                  <a:schemeClr val="tx1"/>
                </a:solidFill>
                <a:effectLst/>
                <a:latin typeface="+mn-lt"/>
                <a:ea typeface="+mn-ea"/>
                <a:cs typeface="+mn-cs"/>
              </a:rPr>
              <a:t>done</a:t>
            </a:r>
            <a:r>
              <a:rPr lang="de-DE" sz="1200" b="1" kern="1200" dirty="0">
                <a:solidFill>
                  <a:schemeClr val="tx1"/>
                </a:solidFill>
                <a:effectLst/>
                <a:latin typeface="+mn-lt"/>
                <a:ea typeface="+mn-ea"/>
                <a:cs typeface="+mn-cs"/>
              </a:rPr>
              <a:t>?</a:t>
            </a:r>
            <a:r>
              <a:rPr lang="de-DE" sz="1200" kern="1200" dirty="0">
                <a:solidFill>
                  <a:schemeClr val="tx1"/>
                </a:solidFill>
                <a:effectLst/>
                <a:latin typeface="+mn-lt"/>
                <a:ea typeface="+mn-ea"/>
                <a:cs typeface="+mn-cs"/>
              </a:rPr>
              <a:t>“ Ist er umsetzbar? Der erste gewählte Ansatz erweist sich aber schon nach kurzer Zeit als Sackgasse. Ein zweiter wird gestartet. Nach dem </a:t>
            </a:r>
            <a:r>
              <a:rPr lang="de-DE" sz="1200" b="1" kern="1200" dirty="0">
                <a:solidFill>
                  <a:schemeClr val="tx1"/>
                </a:solidFill>
                <a:effectLst/>
                <a:latin typeface="+mn-lt"/>
                <a:ea typeface="+mn-ea"/>
                <a:cs typeface="+mn-cs"/>
              </a:rPr>
              <a:t>Prinzip von Versuch und Irrtum</a:t>
            </a:r>
            <a:r>
              <a:rPr lang="de-DE" sz="1200" kern="1200" dirty="0">
                <a:solidFill>
                  <a:schemeClr val="tx1"/>
                </a:solidFill>
                <a:effectLst/>
                <a:latin typeface="+mn-lt"/>
                <a:ea typeface="+mn-ea"/>
                <a:cs typeface="+mn-cs"/>
              </a:rPr>
              <a:t> tastet man sich vorwärts, muss manchmal ausweichen und sogar auch Schritte zurückgehen. Aber schließlich: Heureka! „</a:t>
            </a:r>
            <a:r>
              <a:rPr lang="de-DE" sz="1200" b="1" kern="1200" dirty="0" err="1">
                <a:solidFill>
                  <a:schemeClr val="tx1"/>
                </a:solidFill>
                <a:effectLst/>
                <a:latin typeface="+mn-lt"/>
                <a:ea typeface="+mn-ea"/>
                <a:cs typeface="+mn-cs"/>
              </a:rPr>
              <a:t>It</a:t>
            </a:r>
            <a:r>
              <a:rPr lang="de-DE" sz="1200" b="1" kern="1200" dirty="0">
                <a:solidFill>
                  <a:schemeClr val="tx1"/>
                </a:solidFill>
                <a:effectLst/>
                <a:latin typeface="+mn-lt"/>
                <a:ea typeface="+mn-ea"/>
                <a:cs typeface="+mn-cs"/>
              </a:rPr>
              <a:t> </a:t>
            </a:r>
            <a:r>
              <a:rPr lang="de-DE" sz="1200" b="1" kern="1200" dirty="0" err="1">
                <a:solidFill>
                  <a:schemeClr val="tx1"/>
                </a:solidFill>
                <a:effectLst/>
                <a:latin typeface="+mn-lt"/>
                <a:ea typeface="+mn-ea"/>
                <a:cs typeface="+mn-cs"/>
              </a:rPr>
              <a:t>can</a:t>
            </a:r>
            <a:r>
              <a:rPr lang="de-DE" sz="1200" b="1" kern="1200" dirty="0">
                <a:solidFill>
                  <a:schemeClr val="tx1"/>
                </a:solidFill>
                <a:effectLst/>
                <a:latin typeface="+mn-lt"/>
                <a:ea typeface="+mn-ea"/>
                <a:cs typeface="+mn-cs"/>
              </a:rPr>
              <a:t> </a:t>
            </a:r>
            <a:r>
              <a:rPr lang="de-DE" sz="1200" b="1" kern="1200" dirty="0" err="1">
                <a:solidFill>
                  <a:schemeClr val="tx1"/>
                </a:solidFill>
                <a:effectLst/>
                <a:latin typeface="+mn-lt"/>
                <a:ea typeface="+mn-ea"/>
                <a:cs typeface="+mn-cs"/>
              </a:rPr>
              <a:t>be</a:t>
            </a:r>
            <a:r>
              <a:rPr lang="de-DE" sz="1200" b="1" kern="1200" dirty="0">
                <a:solidFill>
                  <a:schemeClr val="tx1"/>
                </a:solidFill>
                <a:effectLst/>
                <a:latin typeface="+mn-lt"/>
                <a:ea typeface="+mn-ea"/>
                <a:cs typeface="+mn-cs"/>
              </a:rPr>
              <a:t> </a:t>
            </a:r>
            <a:r>
              <a:rPr lang="de-DE" sz="1200" b="1" kern="1200" dirty="0" err="1">
                <a:solidFill>
                  <a:schemeClr val="tx1"/>
                </a:solidFill>
                <a:effectLst/>
                <a:latin typeface="+mn-lt"/>
                <a:ea typeface="+mn-ea"/>
                <a:cs typeface="+mn-cs"/>
              </a:rPr>
              <a:t>done</a:t>
            </a:r>
            <a:r>
              <a:rPr lang="de-DE" sz="1200" kern="1200" dirty="0">
                <a:solidFill>
                  <a:schemeClr val="tx1"/>
                </a:solidFill>
                <a:effectLst/>
                <a:latin typeface="+mn-lt"/>
                <a:ea typeface="+mn-ea"/>
                <a:cs typeface="+mn-cs"/>
              </a:rPr>
              <a:t>“, es ist grundsätzlich möglich!</a:t>
            </a:r>
          </a:p>
        </p:txBody>
      </p:sp>
      <p:sp>
        <p:nvSpPr>
          <p:cNvPr id="4" name="Foliennummernplatzhalter 3"/>
          <p:cNvSpPr>
            <a:spLocks noGrp="1"/>
          </p:cNvSpPr>
          <p:nvPr>
            <p:ph type="sldNum" sz="quarter" idx="5"/>
          </p:nvPr>
        </p:nvSpPr>
        <p:spPr/>
        <p:txBody>
          <a:bodyPr/>
          <a:lstStyle/>
          <a:p>
            <a:fld id="{DEBFA6A7-306C-4773-AB5D-848705EA039A}" type="slidenum">
              <a:rPr lang="de-DE" smtClean="0"/>
              <a:t>2</a:t>
            </a:fld>
            <a:endParaRPr lang="de-DE"/>
          </a:p>
        </p:txBody>
      </p:sp>
    </p:spTree>
    <p:extLst>
      <p:ext uri="{BB962C8B-B14F-4D97-AF65-F5344CB8AC3E}">
        <p14:creationId xmlns:p14="http://schemas.microsoft.com/office/powerpoint/2010/main" val="23600707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sz="1200" kern="1200" dirty="0">
                <a:solidFill>
                  <a:schemeClr val="tx1"/>
                </a:solidFill>
                <a:effectLst/>
                <a:latin typeface="+mn-lt"/>
                <a:ea typeface="+mn-ea"/>
                <a:cs typeface="+mn-cs"/>
              </a:rPr>
              <a:t>Als nächstes stellt sich die Frage: "</a:t>
            </a:r>
            <a:r>
              <a:rPr lang="de-DE" sz="1200" b="1" kern="1200" dirty="0" err="1">
                <a:solidFill>
                  <a:schemeClr val="tx1"/>
                </a:solidFill>
                <a:effectLst/>
                <a:latin typeface="+mn-lt"/>
                <a:ea typeface="+mn-ea"/>
                <a:cs typeface="+mn-cs"/>
              </a:rPr>
              <a:t>Is</a:t>
            </a:r>
            <a:r>
              <a:rPr lang="de-DE" sz="1200" b="1" kern="1200" dirty="0">
                <a:solidFill>
                  <a:schemeClr val="tx1"/>
                </a:solidFill>
                <a:effectLst/>
                <a:latin typeface="+mn-lt"/>
                <a:ea typeface="+mn-ea"/>
                <a:cs typeface="+mn-cs"/>
              </a:rPr>
              <a:t> </a:t>
            </a:r>
            <a:r>
              <a:rPr lang="de-DE" sz="1200" b="1" kern="1200" dirty="0" err="1">
                <a:solidFill>
                  <a:schemeClr val="tx1"/>
                </a:solidFill>
                <a:effectLst/>
                <a:latin typeface="+mn-lt"/>
                <a:ea typeface="+mn-ea"/>
                <a:cs typeface="+mn-cs"/>
              </a:rPr>
              <a:t>it</a:t>
            </a:r>
            <a:r>
              <a:rPr lang="de-DE" sz="1200" b="1" kern="1200" dirty="0">
                <a:solidFill>
                  <a:schemeClr val="tx1"/>
                </a:solidFill>
                <a:effectLst/>
                <a:latin typeface="+mn-lt"/>
                <a:ea typeface="+mn-ea"/>
                <a:cs typeface="+mn-cs"/>
              </a:rPr>
              <a:t> </a:t>
            </a:r>
            <a:r>
              <a:rPr lang="de-DE" sz="1200" b="1" kern="1200" dirty="0" err="1">
                <a:solidFill>
                  <a:schemeClr val="tx1"/>
                </a:solidFill>
                <a:effectLst/>
                <a:latin typeface="+mn-lt"/>
                <a:ea typeface="+mn-ea"/>
                <a:cs typeface="+mn-cs"/>
              </a:rPr>
              <a:t>worth</a:t>
            </a:r>
            <a:r>
              <a:rPr lang="de-DE" sz="1200" b="1" kern="1200" dirty="0">
                <a:solidFill>
                  <a:schemeClr val="tx1"/>
                </a:solidFill>
                <a:effectLst/>
                <a:latin typeface="+mn-lt"/>
                <a:ea typeface="+mn-ea"/>
                <a:cs typeface="+mn-cs"/>
              </a:rPr>
              <a:t> </a:t>
            </a:r>
            <a:r>
              <a:rPr lang="de-DE" sz="1200" b="1" kern="1200" dirty="0" err="1">
                <a:solidFill>
                  <a:schemeClr val="tx1"/>
                </a:solidFill>
                <a:effectLst/>
                <a:latin typeface="+mn-lt"/>
                <a:ea typeface="+mn-ea"/>
                <a:cs typeface="+mn-cs"/>
              </a:rPr>
              <a:t>doing</a:t>
            </a:r>
            <a:r>
              <a:rPr lang="de-DE" sz="1200" b="1" kern="1200" dirty="0">
                <a:solidFill>
                  <a:schemeClr val="tx1"/>
                </a:solidFill>
                <a:effectLst/>
                <a:latin typeface="+mn-lt"/>
                <a:ea typeface="+mn-ea"/>
                <a:cs typeface="+mn-cs"/>
              </a:rPr>
              <a:t>?</a:t>
            </a:r>
            <a:r>
              <a:rPr lang="de-DE" sz="1200" kern="1200" dirty="0">
                <a:solidFill>
                  <a:schemeClr val="tx1"/>
                </a:solidFill>
                <a:effectLst/>
                <a:latin typeface="+mn-lt"/>
                <a:ea typeface="+mn-ea"/>
                <a:cs typeface="+mn-cs"/>
              </a:rPr>
              <a:t>" oder anders gesagt: "Könnte der Nutzen, d.h. die </a:t>
            </a:r>
            <a:r>
              <a:rPr lang="de-DE" sz="1200" b="1" kern="1200" dirty="0">
                <a:solidFill>
                  <a:schemeClr val="tx1"/>
                </a:solidFill>
                <a:effectLst/>
                <a:latin typeface="+mn-lt"/>
                <a:ea typeface="+mn-ea"/>
                <a:cs typeface="+mn-cs"/>
              </a:rPr>
              <a:t>klinische Effektgröße</a:t>
            </a:r>
            <a:r>
              <a:rPr lang="de-DE" sz="1200" kern="1200" dirty="0">
                <a:solidFill>
                  <a:schemeClr val="tx1"/>
                </a:solidFill>
                <a:effectLst/>
                <a:latin typeface="+mn-lt"/>
                <a:ea typeface="+mn-ea"/>
                <a:cs typeface="+mn-cs"/>
              </a:rPr>
              <a:t>, groß genug sein, um den enormen Aufwand einer Medizinprodukte-Entwicklung eines zu rechtfertigen?".</a:t>
            </a:r>
          </a:p>
          <a:p>
            <a:r>
              <a:rPr lang="de-DE" sz="1200" kern="1200" dirty="0">
                <a:solidFill>
                  <a:schemeClr val="tx1"/>
                </a:solidFill>
                <a:effectLst/>
                <a:latin typeface="+mn-lt"/>
                <a:ea typeface="+mn-ea"/>
                <a:cs typeface="+mn-cs"/>
              </a:rPr>
              <a:t>Jetzt stehen </a:t>
            </a:r>
            <a:r>
              <a:rPr lang="de-DE" sz="1200" b="1" kern="1200" dirty="0">
                <a:solidFill>
                  <a:schemeClr val="tx1"/>
                </a:solidFill>
                <a:effectLst/>
                <a:latin typeface="+mn-lt"/>
                <a:ea typeface="+mn-ea"/>
                <a:cs typeface="+mn-cs"/>
              </a:rPr>
              <a:t>klinische Prüfungen</a:t>
            </a:r>
            <a:r>
              <a:rPr lang="de-DE" sz="1200" kern="1200" dirty="0">
                <a:solidFill>
                  <a:schemeClr val="tx1"/>
                </a:solidFill>
                <a:effectLst/>
                <a:latin typeface="+mn-lt"/>
                <a:ea typeface="+mn-ea"/>
                <a:cs typeface="+mn-cs"/>
              </a:rPr>
              <a:t> an, hier durch die roten Pfeile symbolisiert. Nur wenn diese erfolgreich abgeschlossen werden, kann das neue Verfahren </a:t>
            </a:r>
            <a:r>
              <a:rPr lang="de-DE" sz="1200" kern="1200" dirty="0" err="1">
                <a:solidFill>
                  <a:schemeClr val="tx1"/>
                </a:solidFill>
                <a:effectLst/>
                <a:latin typeface="+mn-lt"/>
                <a:ea typeface="+mn-ea"/>
                <a:cs typeface="+mn-cs"/>
              </a:rPr>
              <a:t>europait</a:t>
            </a:r>
            <a:r>
              <a:rPr lang="de-DE" sz="1200" kern="1200" dirty="0">
                <a:solidFill>
                  <a:schemeClr val="tx1"/>
                </a:solidFill>
                <a:effectLst/>
                <a:latin typeface="+mn-lt"/>
                <a:ea typeface="+mn-ea"/>
                <a:cs typeface="+mn-cs"/>
              </a:rPr>
              <a:t> zugelassen werden. </a:t>
            </a:r>
          </a:p>
          <a:p>
            <a:r>
              <a:rPr lang="de-DE" sz="1200" kern="1200" dirty="0">
                <a:solidFill>
                  <a:schemeClr val="tx1"/>
                </a:solidFill>
                <a:effectLst/>
                <a:latin typeface="+mn-lt"/>
                <a:ea typeface="+mn-ea"/>
                <a:cs typeface="+mn-cs"/>
              </a:rPr>
              <a:t>Wir teilen wahrscheinlich alle die Ansicht, dass spätestens diese klinischen Prüfungen dem </a:t>
            </a:r>
            <a:r>
              <a:rPr lang="de-DE" sz="1200" b="1" kern="1200" dirty="0">
                <a:solidFill>
                  <a:schemeClr val="tx1"/>
                </a:solidFill>
                <a:effectLst/>
                <a:latin typeface="+mn-lt"/>
                <a:ea typeface="+mn-ea"/>
                <a:cs typeface="+mn-cs"/>
              </a:rPr>
              <a:t>MPDG</a:t>
            </a:r>
            <a:r>
              <a:rPr lang="de-DE" sz="1200" kern="1200" dirty="0">
                <a:solidFill>
                  <a:schemeClr val="tx1"/>
                </a:solidFill>
                <a:effectLst/>
                <a:latin typeface="+mn-lt"/>
                <a:ea typeface="+mn-ea"/>
                <a:cs typeface="+mn-cs"/>
              </a:rPr>
              <a:t> unter-</a:t>
            </a:r>
            <a:r>
              <a:rPr lang="de-DE" sz="1200" kern="1200" dirty="0" err="1">
                <a:solidFill>
                  <a:schemeClr val="tx1"/>
                </a:solidFill>
                <a:effectLst/>
                <a:latin typeface="+mn-lt"/>
                <a:ea typeface="+mn-ea"/>
                <a:cs typeface="+mn-cs"/>
              </a:rPr>
              <a:t>worfen</a:t>
            </a:r>
            <a:r>
              <a:rPr lang="de-DE" sz="1200" kern="1200" dirty="0">
                <a:solidFill>
                  <a:schemeClr val="tx1"/>
                </a:solidFill>
                <a:effectLst/>
                <a:latin typeface="+mn-lt"/>
                <a:ea typeface="+mn-ea"/>
                <a:cs typeface="+mn-cs"/>
              </a:rPr>
              <a:t> werden müssen.</a:t>
            </a:r>
          </a:p>
        </p:txBody>
      </p:sp>
      <p:sp>
        <p:nvSpPr>
          <p:cNvPr id="4" name="Foliennummernplatzhalter 3"/>
          <p:cNvSpPr>
            <a:spLocks noGrp="1"/>
          </p:cNvSpPr>
          <p:nvPr>
            <p:ph type="sldNum" sz="quarter" idx="5"/>
          </p:nvPr>
        </p:nvSpPr>
        <p:spPr/>
        <p:txBody>
          <a:bodyPr/>
          <a:lstStyle/>
          <a:p>
            <a:fld id="{DEBFA6A7-306C-4773-AB5D-848705EA039A}" type="slidenum">
              <a:rPr lang="de-DE" smtClean="0"/>
              <a:t>3</a:t>
            </a:fld>
            <a:endParaRPr lang="de-DE"/>
          </a:p>
        </p:txBody>
      </p:sp>
    </p:spTree>
    <p:extLst>
      <p:ext uri="{BB962C8B-B14F-4D97-AF65-F5344CB8AC3E}">
        <p14:creationId xmlns:p14="http://schemas.microsoft.com/office/powerpoint/2010/main" val="372949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200" kern="1200" dirty="0">
                <a:solidFill>
                  <a:schemeClr val="tx1"/>
                </a:solidFill>
                <a:effectLst/>
                <a:latin typeface="+mn-lt"/>
                <a:ea typeface="+mn-ea"/>
                <a:cs typeface="+mn-cs"/>
              </a:rPr>
              <a:t>Aber die Frage ist: </a:t>
            </a:r>
            <a:r>
              <a:rPr lang="de-DE" sz="1200" b="1" kern="1200" dirty="0">
                <a:solidFill>
                  <a:schemeClr val="tx1"/>
                </a:solidFill>
                <a:effectLst/>
                <a:latin typeface="+mn-lt"/>
                <a:ea typeface="+mn-ea"/>
                <a:cs typeface="+mn-cs"/>
              </a:rPr>
              <a:t>Wo genau verläuft die Grenze</a:t>
            </a:r>
            <a:r>
              <a:rPr lang="de-DE" sz="1200" kern="1200" dirty="0">
                <a:solidFill>
                  <a:schemeClr val="tx1"/>
                </a:solidFill>
                <a:effectLst/>
                <a:latin typeface="+mn-lt"/>
                <a:ea typeface="+mn-ea"/>
                <a:cs typeface="+mn-cs"/>
              </a:rPr>
              <a:t> zwischen </a:t>
            </a:r>
            <a:r>
              <a:rPr lang="de-DE" sz="1200" b="1" kern="1200" dirty="0">
                <a:solidFill>
                  <a:schemeClr val="tx1"/>
                </a:solidFill>
                <a:effectLst/>
                <a:latin typeface="+mn-lt"/>
                <a:ea typeface="+mn-ea"/>
                <a:cs typeface="+mn-cs"/>
              </a:rPr>
              <a:t>Grundlagenforschung</a:t>
            </a:r>
            <a:r>
              <a:rPr lang="de-DE" sz="1200" kern="1200" dirty="0">
                <a:solidFill>
                  <a:schemeClr val="tx1"/>
                </a:solidFill>
                <a:effectLst/>
                <a:latin typeface="+mn-lt"/>
                <a:ea typeface="+mn-ea"/>
                <a:cs typeface="+mn-cs"/>
              </a:rPr>
              <a:t> (die nach der BO zu beraten wäre) und der </a:t>
            </a:r>
            <a:r>
              <a:rPr lang="de-DE" sz="1200" b="1" kern="1200" dirty="0">
                <a:solidFill>
                  <a:schemeClr val="tx1"/>
                </a:solidFill>
                <a:effectLst/>
                <a:latin typeface="+mn-lt"/>
                <a:ea typeface="+mn-ea"/>
                <a:cs typeface="+mn-cs"/>
              </a:rPr>
              <a:t>Entwicklung von Medizinprodukten</a:t>
            </a:r>
            <a:r>
              <a:rPr lang="de-DE" sz="1200" kern="1200" dirty="0">
                <a:solidFill>
                  <a:schemeClr val="tx1"/>
                </a:solidFill>
                <a:effectLst/>
                <a:latin typeface="+mn-lt"/>
                <a:ea typeface="+mn-ea"/>
                <a:cs typeface="+mn-cs"/>
              </a:rPr>
              <a:t> (die nach dem MPDG zu regeln wäre)?</a:t>
            </a:r>
            <a:endParaRPr lang="de-DE" dirty="0"/>
          </a:p>
        </p:txBody>
      </p:sp>
      <p:sp>
        <p:nvSpPr>
          <p:cNvPr id="4" name="Foliennummernplatzhalter 3"/>
          <p:cNvSpPr>
            <a:spLocks noGrp="1"/>
          </p:cNvSpPr>
          <p:nvPr>
            <p:ph type="sldNum" sz="quarter" idx="5"/>
          </p:nvPr>
        </p:nvSpPr>
        <p:spPr/>
        <p:txBody>
          <a:bodyPr/>
          <a:lstStyle/>
          <a:p>
            <a:fld id="{DEBFA6A7-306C-4773-AB5D-848705EA039A}" type="slidenum">
              <a:rPr lang="de-DE" smtClean="0"/>
              <a:t>4</a:t>
            </a:fld>
            <a:endParaRPr lang="de-DE"/>
          </a:p>
        </p:txBody>
      </p:sp>
    </p:spTree>
    <p:extLst>
      <p:ext uri="{BB962C8B-B14F-4D97-AF65-F5344CB8AC3E}">
        <p14:creationId xmlns:p14="http://schemas.microsoft.com/office/powerpoint/2010/main" val="78402030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sz="1200" kern="1200" dirty="0">
                <a:solidFill>
                  <a:schemeClr val="tx1"/>
                </a:solidFill>
                <a:effectLst/>
                <a:latin typeface="+mn-lt"/>
                <a:ea typeface="+mn-ea"/>
                <a:cs typeface="+mn-cs"/>
              </a:rPr>
              <a:t>Hier sind die </a:t>
            </a:r>
            <a:r>
              <a:rPr lang="de-DE" sz="1200" b="1" kern="1200" dirty="0">
                <a:solidFill>
                  <a:schemeClr val="tx1"/>
                </a:solidFill>
                <a:effectLst/>
                <a:latin typeface="+mn-lt"/>
                <a:ea typeface="+mn-ea"/>
                <a:cs typeface="+mn-cs"/>
              </a:rPr>
              <a:t>Ansichten geteilt</a:t>
            </a:r>
            <a:r>
              <a:rPr lang="de-DE" sz="1200" kern="1200" dirty="0">
                <a:solidFill>
                  <a:schemeClr val="tx1"/>
                </a:solidFill>
                <a:effectLst/>
                <a:latin typeface="+mn-lt"/>
                <a:ea typeface="+mn-ea"/>
                <a:cs typeface="+mn-cs"/>
              </a:rPr>
              <a:t>. Ich habe den Eindruck gewonnen, dass die Meinung vorherrscht, dass </a:t>
            </a:r>
            <a:r>
              <a:rPr lang="de-DE" sz="1200" b="1" kern="1200" dirty="0">
                <a:solidFill>
                  <a:schemeClr val="tx1"/>
                </a:solidFill>
                <a:effectLst/>
                <a:latin typeface="+mn-lt"/>
                <a:ea typeface="+mn-ea"/>
                <a:cs typeface="+mn-cs"/>
              </a:rPr>
              <a:t>bereits die frühen Studien den Regularien des MPDG</a:t>
            </a:r>
            <a:r>
              <a:rPr lang="de-DE" sz="1200" kern="1200" dirty="0">
                <a:solidFill>
                  <a:schemeClr val="tx1"/>
                </a:solidFill>
                <a:effectLst/>
                <a:latin typeface="+mn-lt"/>
                <a:ea typeface="+mn-ea"/>
                <a:cs typeface="+mn-cs"/>
              </a:rPr>
              <a:t> unterzogen werden sollen. Wie aber würden dann die Studienprotokolle aussehen? Der Weg zum Erfolg ist </a:t>
            </a:r>
            <a:r>
              <a:rPr lang="de-DE" sz="1200" b="1" kern="1200" dirty="0">
                <a:solidFill>
                  <a:schemeClr val="tx1"/>
                </a:solidFill>
                <a:effectLst/>
                <a:latin typeface="+mn-lt"/>
                <a:ea typeface="+mn-ea"/>
                <a:cs typeface="+mn-cs"/>
              </a:rPr>
              <a:t>kleinschrittig</a:t>
            </a:r>
            <a:r>
              <a:rPr lang="de-DE" sz="1200" kern="1200" dirty="0">
                <a:solidFill>
                  <a:schemeClr val="tx1"/>
                </a:solidFill>
                <a:effectLst/>
                <a:latin typeface="+mn-lt"/>
                <a:ea typeface="+mn-ea"/>
                <a:cs typeface="+mn-cs"/>
              </a:rPr>
              <a:t> und im Detail </a:t>
            </a:r>
            <a:r>
              <a:rPr lang="de-DE" sz="1200" b="1" kern="1200" dirty="0">
                <a:solidFill>
                  <a:schemeClr val="tx1"/>
                </a:solidFill>
                <a:effectLst/>
                <a:latin typeface="+mn-lt"/>
                <a:ea typeface="+mn-ea"/>
                <a:cs typeface="+mn-cs"/>
              </a:rPr>
              <a:t>nicht immer planbar</a:t>
            </a:r>
            <a:r>
              <a:rPr lang="de-DE" sz="1200" kern="1200" dirty="0">
                <a:solidFill>
                  <a:schemeClr val="tx1"/>
                </a:solidFill>
                <a:effectLst/>
                <a:latin typeface="+mn-lt"/>
                <a:ea typeface="+mn-ea"/>
                <a:cs typeface="+mn-cs"/>
              </a:rPr>
              <a:t>. Müsst dann </a:t>
            </a:r>
            <a:r>
              <a:rPr lang="de-DE" sz="1200" b="1" kern="1200" dirty="0">
                <a:solidFill>
                  <a:schemeClr val="tx1"/>
                </a:solidFill>
                <a:effectLst/>
                <a:latin typeface="+mn-lt"/>
                <a:ea typeface="+mn-ea"/>
                <a:cs typeface="+mn-cs"/>
              </a:rPr>
              <a:t>jede Änderung als </a:t>
            </a:r>
            <a:r>
              <a:rPr lang="de-DE" sz="1200" b="1" kern="1200" dirty="0" err="1">
                <a:solidFill>
                  <a:schemeClr val="tx1"/>
                </a:solidFill>
                <a:effectLst/>
                <a:latin typeface="+mn-lt"/>
                <a:ea typeface="+mn-ea"/>
                <a:cs typeface="+mn-cs"/>
              </a:rPr>
              <a:t>Amendment</a:t>
            </a:r>
            <a:r>
              <a:rPr lang="de-DE" sz="1200" b="1" kern="1200" dirty="0">
                <a:solidFill>
                  <a:schemeClr val="tx1"/>
                </a:solidFill>
                <a:effectLst/>
                <a:latin typeface="+mn-lt"/>
                <a:ea typeface="+mn-ea"/>
                <a:cs typeface="+mn-cs"/>
              </a:rPr>
              <a:t> </a:t>
            </a:r>
            <a:r>
              <a:rPr lang="de-DE" sz="1200" kern="1200" dirty="0">
                <a:solidFill>
                  <a:schemeClr val="tx1"/>
                </a:solidFill>
                <a:effectLst/>
                <a:latin typeface="+mn-lt"/>
                <a:ea typeface="+mn-ea"/>
                <a:cs typeface="+mn-cs"/>
              </a:rPr>
              <a:t>eingereicht und votiert werden? </a:t>
            </a:r>
          </a:p>
          <a:p>
            <a:r>
              <a:rPr lang="de-DE" sz="1200" kern="1200" dirty="0">
                <a:solidFill>
                  <a:schemeClr val="tx1"/>
                </a:solidFill>
                <a:effectLst/>
                <a:latin typeface="+mn-lt"/>
                <a:ea typeface="+mn-ea"/>
                <a:cs typeface="+mn-cs"/>
              </a:rPr>
              <a:t>Auch gilt zu bedenken, dass bei dieser Art von Forschung in der Regel </a:t>
            </a:r>
            <a:r>
              <a:rPr lang="de-DE" sz="1200" b="1" kern="1200" dirty="0">
                <a:solidFill>
                  <a:schemeClr val="tx1"/>
                </a:solidFill>
                <a:effectLst/>
                <a:latin typeface="+mn-lt"/>
                <a:ea typeface="+mn-ea"/>
                <a:cs typeface="+mn-cs"/>
              </a:rPr>
              <a:t>lediglich retrospektive Daten oder prospektiv gesammelte Routinedaten, </a:t>
            </a:r>
            <a:r>
              <a:rPr lang="de-DE" sz="1200" kern="1200" dirty="0">
                <a:solidFill>
                  <a:schemeClr val="tx1"/>
                </a:solidFill>
                <a:effectLst/>
                <a:latin typeface="+mn-lt"/>
                <a:ea typeface="+mn-ea"/>
                <a:cs typeface="+mn-cs"/>
              </a:rPr>
              <a:t>z. B. </a:t>
            </a:r>
            <a:r>
              <a:rPr lang="de-DE" sz="1200" kern="1200">
                <a:solidFill>
                  <a:schemeClr val="tx1"/>
                </a:solidFill>
                <a:effectLst/>
                <a:latin typeface="+mn-lt"/>
                <a:ea typeface="+mn-ea"/>
                <a:cs typeface="+mn-cs"/>
              </a:rPr>
              <a:t>aus</a:t>
            </a:r>
            <a:r>
              <a:rPr lang="de-DE" sz="1200" b="1" kern="1200">
                <a:solidFill>
                  <a:schemeClr val="tx1"/>
                </a:solidFill>
                <a:effectLst/>
                <a:latin typeface="+mn-lt"/>
                <a:ea typeface="+mn-ea"/>
                <a:cs typeface="+mn-cs"/>
              </a:rPr>
              <a:t> Registern</a:t>
            </a:r>
            <a:r>
              <a:rPr lang="de-DE" sz="1200" kern="1200">
                <a:solidFill>
                  <a:schemeClr val="tx1"/>
                </a:solidFill>
                <a:effectLst/>
                <a:latin typeface="+mn-lt"/>
                <a:ea typeface="+mn-ea"/>
                <a:cs typeface="+mn-cs"/>
              </a:rPr>
              <a:t> benötigt werden; ein gesundheitliches </a:t>
            </a:r>
            <a:r>
              <a:rPr lang="de-DE" sz="1200" b="1" kern="1200">
                <a:solidFill>
                  <a:schemeClr val="tx1"/>
                </a:solidFill>
                <a:effectLst/>
                <a:latin typeface="+mn-lt"/>
                <a:ea typeface="+mn-ea"/>
                <a:cs typeface="+mn-cs"/>
              </a:rPr>
              <a:t>Risiko</a:t>
            </a:r>
            <a:r>
              <a:rPr lang="de-DE" sz="1200" kern="1200">
                <a:solidFill>
                  <a:schemeClr val="tx1"/>
                </a:solidFill>
                <a:effectLst/>
                <a:latin typeface="+mn-lt"/>
                <a:ea typeface="+mn-ea"/>
                <a:cs typeface="+mn-cs"/>
              </a:rPr>
              <a:t> für die Datenspender also </a:t>
            </a:r>
            <a:r>
              <a:rPr lang="de-DE" sz="1200" b="1" kern="1200">
                <a:solidFill>
                  <a:schemeClr val="tx1"/>
                </a:solidFill>
                <a:effectLst/>
                <a:latin typeface="+mn-lt"/>
                <a:ea typeface="+mn-ea"/>
                <a:cs typeface="+mn-cs"/>
              </a:rPr>
              <a:t>ausgeschlossen</a:t>
            </a:r>
            <a:r>
              <a:rPr lang="de-DE" sz="1200" kern="1200">
                <a:solidFill>
                  <a:schemeClr val="tx1"/>
                </a:solidFill>
                <a:effectLst/>
                <a:latin typeface="+mn-lt"/>
                <a:ea typeface="+mn-ea"/>
                <a:cs typeface="+mn-cs"/>
              </a:rPr>
              <a:t> werden kann.</a:t>
            </a:r>
          </a:p>
        </p:txBody>
      </p:sp>
      <p:sp>
        <p:nvSpPr>
          <p:cNvPr id="4" name="Foliennummernplatzhalter 3"/>
          <p:cNvSpPr>
            <a:spLocks noGrp="1"/>
          </p:cNvSpPr>
          <p:nvPr>
            <p:ph type="sldNum" sz="quarter" idx="5"/>
          </p:nvPr>
        </p:nvSpPr>
        <p:spPr/>
        <p:txBody>
          <a:bodyPr/>
          <a:lstStyle/>
          <a:p>
            <a:fld id="{DEBFA6A7-306C-4773-AB5D-848705EA039A}" type="slidenum">
              <a:rPr lang="de-DE" smtClean="0"/>
              <a:t>5</a:t>
            </a:fld>
            <a:endParaRPr lang="de-DE"/>
          </a:p>
        </p:txBody>
      </p:sp>
    </p:spTree>
    <p:extLst>
      <p:ext uri="{BB962C8B-B14F-4D97-AF65-F5344CB8AC3E}">
        <p14:creationId xmlns:p14="http://schemas.microsoft.com/office/powerpoint/2010/main" val="346524960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dirty="0"/>
              <a:t>In der Keynote </a:t>
            </a:r>
            <a:r>
              <a:rPr lang="de-DE" dirty="0" err="1"/>
              <a:t>Lecture</a:t>
            </a:r>
            <a:r>
              <a:rPr lang="de-DE" dirty="0"/>
              <a:t> wird Daniel Rückert uns einen Überblick über </a:t>
            </a:r>
            <a:r>
              <a:rPr lang="de-DE" sz="1200" kern="1200" dirty="0">
                <a:solidFill>
                  <a:schemeClr val="tx1"/>
                </a:solidFill>
                <a:effectLst/>
                <a:latin typeface="+mn-lt"/>
                <a:ea typeface="+mn-ea"/>
                <a:cs typeface="+mn-cs"/>
              </a:rPr>
              <a:t>„Chancen und</a:t>
            </a:r>
            <a:br>
              <a:rPr lang="de-DE" sz="1200" kern="1200" dirty="0">
                <a:solidFill>
                  <a:schemeClr val="tx1"/>
                </a:solidFill>
                <a:effectLst/>
                <a:latin typeface="+mn-lt"/>
                <a:ea typeface="+mn-ea"/>
                <a:cs typeface="+mn-cs"/>
              </a:rPr>
            </a:br>
            <a:r>
              <a:rPr lang="de-DE" sz="1200" kern="1200" dirty="0">
                <a:solidFill>
                  <a:schemeClr val="tx1"/>
                </a:solidFill>
                <a:effectLst/>
                <a:latin typeface="+mn-lt"/>
                <a:ea typeface="+mn-ea"/>
                <a:cs typeface="+mn-cs"/>
              </a:rPr>
              <a:t>Herausforderungen der KI in der Medizin“ geben. </a:t>
            </a:r>
            <a:r>
              <a:rPr lang="de-DE" dirty="0"/>
              <a:t>Daniel Rückert ist Alexander von Humboldt-Professor für KI in der Medizin an der Technischen Universität München. Zusätzlich ist er Professor am Imperial College London. Er arbeitet auf dem Gebiet der Künstlichen Intelligenz (KI) und des Maschinellen Lernens und deren Anwendungen in der Medizin. Er ist einer der erfolgreichsten Forscher auf dem Gebiet. Laut Google Scholar Stand heut wurden seine Arbeiten fast 76.000-mal in der Literatur zitiert, sein Hirsch-Index liegt bei schwindelerregenden 121. </a:t>
            </a:r>
          </a:p>
          <a:p>
            <a:endParaRPr lang="de-DE" sz="1200" kern="1200" dirty="0">
              <a:solidFill>
                <a:schemeClr val="tx1"/>
              </a:solidFill>
              <a:effectLst/>
              <a:latin typeface="+mn-lt"/>
              <a:ea typeface="+mn-ea"/>
              <a:cs typeface="+mn-cs"/>
            </a:endParaRPr>
          </a:p>
          <a:p>
            <a:r>
              <a:rPr lang="de-DE" dirty="0"/>
              <a:t>Anschließend werden im ersten Block drei Forscherinnen und Forscher von ihren aktuellen Erfahrungen mit regulatorischen Problemen berichten, es sind dies Frau Professor Christiane Kuhl, Ordinaria für Radiologie in Aachen, Herr Professor Tim Lüth, Lehrstuhlinhaber für Mikrotechnik und Medizingerätetechnik an der TUM, und Herr Professor Rüdiger </a:t>
            </a:r>
            <a:r>
              <a:rPr lang="de-DE" dirty="0" err="1"/>
              <a:t>Pryss</a:t>
            </a:r>
            <a:r>
              <a:rPr lang="de-DE" dirty="0"/>
              <a:t>, Lehrstuhl für Klinische Epidemiologie und Biometrie der Universität Würzburg.</a:t>
            </a:r>
          </a:p>
          <a:p>
            <a:pPr marL="0" marR="0" lvl="0" indent="0" algn="l" defTabSz="914400" rtl="0" eaLnBrk="1" fontAlgn="auto" latinLnBrk="0" hangingPunct="1">
              <a:lnSpc>
                <a:spcPct val="100000"/>
              </a:lnSpc>
              <a:spcBef>
                <a:spcPts val="0"/>
              </a:spcBef>
              <a:spcAft>
                <a:spcPts val="0"/>
              </a:spcAft>
              <a:buClrTx/>
              <a:buSzTx/>
              <a:buFontTx/>
              <a:buNone/>
              <a:tabLst/>
              <a:defRPr/>
            </a:pPr>
            <a:r>
              <a:rPr lang="de-DE" dirty="0"/>
              <a:t>Im zweiten Block werden eine Vertreterin der Überwachungsbehörde, Frau Petra Roos-Pfeuffer, </a:t>
            </a:r>
            <a:r>
              <a:rPr lang="de-DE" sz="1200" b="0" i="0" u="none" strike="noStrike" kern="1200" baseline="0" dirty="0">
                <a:solidFill>
                  <a:schemeClr val="tx1"/>
                </a:solidFill>
                <a:latin typeface="+mn-lt"/>
                <a:ea typeface="+mn-ea"/>
                <a:cs typeface="+mn-cs"/>
              </a:rPr>
              <a:t>Dezernentin mit Schwerpunkt in der Überwachung von klinischen Prüfungen, Regierungspräsidium Kassel, und Herr Dr. Oliver Bujok, Dr. Oliver Bujok, Projektleiter des Nationalen Community-Portals </a:t>
            </a:r>
            <a:r>
              <a:rPr lang="de-DE" sz="1200" b="0" i="0" u="none" strike="noStrike" kern="1200" baseline="0" dirty="0" err="1">
                <a:solidFill>
                  <a:schemeClr val="tx1"/>
                </a:solidFill>
                <a:latin typeface="+mn-lt"/>
                <a:ea typeface="+mn-ea"/>
                <a:cs typeface="+mn-cs"/>
              </a:rPr>
              <a:t>Medtec</a:t>
            </a:r>
            <a:r>
              <a:rPr lang="de-DE" sz="1200" b="0" i="0" u="none" strike="noStrike" kern="1200" baseline="0" dirty="0">
                <a:solidFill>
                  <a:schemeClr val="tx1"/>
                </a:solidFill>
                <a:latin typeface="+mn-lt"/>
                <a:ea typeface="+mn-ea"/>
                <a:cs typeface="+mn-cs"/>
              </a:rPr>
              <a:t> Online im Auftrag des BMBF, </a:t>
            </a:r>
            <a:r>
              <a:rPr lang="de-DE" dirty="0"/>
              <a:t>über ihre Erfahrungen berichten und ihre Sicht der Dinge schildern</a:t>
            </a:r>
          </a:p>
          <a:p>
            <a:endParaRPr lang="de-DE" dirty="0"/>
          </a:p>
          <a:p>
            <a:endParaRPr lang="de-DE" dirty="0"/>
          </a:p>
        </p:txBody>
      </p:sp>
      <p:sp>
        <p:nvSpPr>
          <p:cNvPr id="4" name="Foliennummernplatzhalter 3"/>
          <p:cNvSpPr>
            <a:spLocks noGrp="1"/>
          </p:cNvSpPr>
          <p:nvPr>
            <p:ph type="sldNum" sz="quarter" idx="5"/>
          </p:nvPr>
        </p:nvSpPr>
        <p:spPr/>
        <p:txBody>
          <a:bodyPr/>
          <a:lstStyle/>
          <a:p>
            <a:fld id="{DEBFA6A7-306C-4773-AB5D-848705EA039A}" type="slidenum">
              <a:rPr lang="de-DE" smtClean="0"/>
              <a:t>6</a:t>
            </a:fld>
            <a:endParaRPr lang="de-DE"/>
          </a:p>
        </p:txBody>
      </p:sp>
    </p:spTree>
    <p:extLst>
      <p:ext uri="{BB962C8B-B14F-4D97-AF65-F5344CB8AC3E}">
        <p14:creationId xmlns:p14="http://schemas.microsoft.com/office/powerpoint/2010/main" val="80043253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DEBFA6A7-306C-4773-AB5D-848705EA039A}" type="slidenum">
              <a:rPr lang="de-DE" smtClean="0"/>
              <a:t>7</a:t>
            </a:fld>
            <a:endParaRPr lang="de-DE"/>
          </a:p>
        </p:txBody>
      </p:sp>
    </p:spTree>
    <p:extLst>
      <p:ext uri="{BB962C8B-B14F-4D97-AF65-F5344CB8AC3E}">
        <p14:creationId xmlns:p14="http://schemas.microsoft.com/office/powerpoint/2010/main" val="4538964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918343E-6969-4F76-BDA6-C1A890A31EA0}"/>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p>
        </p:txBody>
      </p:sp>
      <p:sp>
        <p:nvSpPr>
          <p:cNvPr id="3" name="Untertitel 2">
            <a:extLst>
              <a:ext uri="{FF2B5EF4-FFF2-40B4-BE49-F238E27FC236}">
                <a16:creationId xmlns:a16="http://schemas.microsoft.com/office/drawing/2014/main" id="{ED2213ED-DF17-4CBD-AF32-5D470E6A0C3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p>
        </p:txBody>
      </p:sp>
      <p:sp>
        <p:nvSpPr>
          <p:cNvPr id="4" name="Datumsplatzhalter 3">
            <a:extLst>
              <a:ext uri="{FF2B5EF4-FFF2-40B4-BE49-F238E27FC236}">
                <a16:creationId xmlns:a16="http://schemas.microsoft.com/office/drawing/2014/main" id="{115B5FAE-ABCA-4BF6-AB49-64F5DDB5FF70}"/>
              </a:ext>
            </a:extLst>
          </p:cNvPr>
          <p:cNvSpPr>
            <a:spLocks noGrp="1"/>
          </p:cNvSpPr>
          <p:nvPr>
            <p:ph type="dt" sz="half" idx="10"/>
          </p:nvPr>
        </p:nvSpPr>
        <p:spPr/>
        <p:txBody>
          <a:bodyPr/>
          <a:lstStyle/>
          <a:p>
            <a:fld id="{836CFE64-C6A5-4680-AD36-389852C052D2}" type="datetimeFigureOut">
              <a:rPr lang="de-DE" smtClean="0"/>
              <a:t>14.12.2022</a:t>
            </a:fld>
            <a:endParaRPr lang="de-DE"/>
          </a:p>
        </p:txBody>
      </p:sp>
      <p:sp>
        <p:nvSpPr>
          <p:cNvPr id="5" name="Fußzeilenplatzhalter 4">
            <a:extLst>
              <a:ext uri="{FF2B5EF4-FFF2-40B4-BE49-F238E27FC236}">
                <a16:creationId xmlns:a16="http://schemas.microsoft.com/office/drawing/2014/main" id="{52BECEB9-0949-4F75-AFBB-64B17CB6F2F7}"/>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494C2534-393D-454C-99FC-FF09BB42CCCE}"/>
              </a:ext>
            </a:extLst>
          </p:cNvPr>
          <p:cNvSpPr>
            <a:spLocks noGrp="1"/>
          </p:cNvSpPr>
          <p:nvPr>
            <p:ph type="sldNum" sz="quarter" idx="12"/>
          </p:nvPr>
        </p:nvSpPr>
        <p:spPr/>
        <p:txBody>
          <a:bodyPr/>
          <a:lstStyle/>
          <a:p>
            <a:fld id="{B105E613-970D-4670-BCB4-21C9A1963AF0}" type="slidenum">
              <a:rPr lang="de-DE" smtClean="0"/>
              <a:t>‹Nr.›</a:t>
            </a:fld>
            <a:endParaRPr lang="de-DE"/>
          </a:p>
        </p:txBody>
      </p:sp>
    </p:spTree>
    <p:extLst>
      <p:ext uri="{BB962C8B-B14F-4D97-AF65-F5344CB8AC3E}">
        <p14:creationId xmlns:p14="http://schemas.microsoft.com/office/powerpoint/2010/main" val="28573252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FF2C447-3EFE-43A4-8B66-5DEA0DF0F17B}"/>
              </a:ext>
            </a:extLst>
          </p:cNvPr>
          <p:cNvSpPr>
            <a:spLocks noGrp="1"/>
          </p:cNvSpPr>
          <p:nvPr>
            <p:ph type="title"/>
          </p:nvPr>
        </p:nvSpPr>
        <p:spPr/>
        <p:txBody>
          <a:bodyPr/>
          <a:lstStyle/>
          <a:p>
            <a:r>
              <a:rPr lang="de-DE"/>
              <a:t>Mastertitelformat bearbeiten</a:t>
            </a:r>
          </a:p>
        </p:txBody>
      </p:sp>
      <p:sp>
        <p:nvSpPr>
          <p:cNvPr id="3" name="Vertikaler Textplatzhalter 2">
            <a:extLst>
              <a:ext uri="{FF2B5EF4-FFF2-40B4-BE49-F238E27FC236}">
                <a16:creationId xmlns:a16="http://schemas.microsoft.com/office/drawing/2014/main" id="{EB446E5D-C868-4CD9-99B1-D359C91E8482}"/>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A8CD4294-1D09-4239-B0CA-00635EF089F6}"/>
              </a:ext>
            </a:extLst>
          </p:cNvPr>
          <p:cNvSpPr>
            <a:spLocks noGrp="1"/>
          </p:cNvSpPr>
          <p:nvPr>
            <p:ph type="dt" sz="half" idx="10"/>
          </p:nvPr>
        </p:nvSpPr>
        <p:spPr/>
        <p:txBody>
          <a:bodyPr/>
          <a:lstStyle/>
          <a:p>
            <a:fld id="{836CFE64-C6A5-4680-AD36-389852C052D2}" type="datetimeFigureOut">
              <a:rPr lang="de-DE" smtClean="0"/>
              <a:t>14.12.2022</a:t>
            </a:fld>
            <a:endParaRPr lang="de-DE"/>
          </a:p>
        </p:txBody>
      </p:sp>
      <p:sp>
        <p:nvSpPr>
          <p:cNvPr id="5" name="Fußzeilenplatzhalter 4">
            <a:extLst>
              <a:ext uri="{FF2B5EF4-FFF2-40B4-BE49-F238E27FC236}">
                <a16:creationId xmlns:a16="http://schemas.microsoft.com/office/drawing/2014/main" id="{5C08F8F8-C450-49F6-BF70-3AC98998ADF9}"/>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6FF8CA52-4FB4-45F7-9C08-349762165F96}"/>
              </a:ext>
            </a:extLst>
          </p:cNvPr>
          <p:cNvSpPr>
            <a:spLocks noGrp="1"/>
          </p:cNvSpPr>
          <p:nvPr>
            <p:ph type="sldNum" sz="quarter" idx="12"/>
          </p:nvPr>
        </p:nvSpPr>
        <p:spPr/>
        <p:txBody>
          <a:bodyPr/>
          <a:lstStyle/>
          <a:p>
            <a:fld id="{B105E613-970D-4670-BCB4-21C9A1963AF0}" type="slidenum">
              <a:rPr lang="de-DE" smtClean="0"/>
              <a:t>‹Nr.›</a:t>
            </a:fld>
            <a:endParaRPr lang="de-DE"/>
          </a:p>
        </p:txBody>
      </p:sp>
    </p:spTree>
    <p:extLst>
      <p:ext uri="{BB962C8B-B14F-4D97-AF65-F5344CB8AC3E}">
        <p14:creationId xmlns:p14="http://schemas.microsoft.com/office/powerpoint/2010/main" val="25984428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6B74B5C1-2E90-44AD-9847-DACFC565568B}"/>
              </a:ext>
            </a:extLst>
          </p:cNvPr>
          <p:cNvSpPr>
            <a:spLocks noGrp="1"/>
          </p:cNvSpPr>
          <p:nvPr>
            <p:ph type="title" orient="vert"/>
          </p:nvPr>
        </p:nvSpPr>
        <p:spPr>
          <a:xfrm>
            <a:off x="8724900" y="365125"/>
            <a:ext cx="2628900" cy="5811838"/>
          </a:xfrm>
        </p:spPr>
        <p:txBody>
          <a:bodyPr vert="eaVert"/>
          <a:lstStyle/>
          <a:p>
            <a:r>
              <a:rPr lang="de-DE"/>
              <a:t>Mastertitelformat bearbeiten</a:t>
            </a:r>
          </a:p>
        </p:txBody>
      </p:sp>
      <p:sp>
        <p:nvSpPr>
          <p:cNvPr id="3" name="Vertikaler Textplatzhalter 2">
            <a:extLst>
              <a:ext uri="{FF2B5EF4-FFF2-40B4-BE49-F238E27FC236}">
                <a16:creationId xmlns:a16="http://schemas.microsoft.com/office/drawing/2014/main" id="{45065B02-EFA0-46F6-A997-15352B92FAE2}"/>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1A160AE1-C7CB-4DAD-87BA-04C04DDC1689}"/>
              </a:ext>
            </a:extLst>
          </p:cNvPr>
          <p:cNvSpPr>
            <a:spLocks noGrp="1"/>
          </p:cNvSpPr>
          <p:nvPr>
            <p:ph type="dt" sz="half" idx="10"/>
          </p:nvPr>
        </p:nvSpPr>
        <p:spPr/>
        <p:txBody>
          <a:bodyPr/>
          <a:lstStyle/>
          <a:p>
            <a:fld id="{836CFE64-C6A5-4680-AD36-389852C052D2}" type="datetimeFigureOut">
              <a:rPr lang="de-DE" smtClean="0"/>
              <a:t>14.12.2022</a:t>
            </a:fld>
            <a:endParaRPr lang="de-DE"/>
          </a:p>
        </p:txBody>
      </p:sp>
      <p:sp>
        <p:nvSpPr>
          <p:cNvPr id="5" name="Fußzeilenplatzhalter 4">
            <a:extLst>
              <a:ext uri="{FF2B5EF4-FFF2-40B4-BE49-F238E27FC236}">
                <a16:creationId xmlns:a16="http://schemas.microsoft.com/office/drawing/2014/main" id="{6457CBFB-D7C8-43E7-BEDC-20F53E127166}"/>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CF22A642-9E72-469F-851A-80F87047F90A}"/>
              </a:ext>
            </a:extLst>
          </p:cNvPr>
          <p:cNvSpPr>
            <a:spLocks noGrp="1"/>
          </p:cNvSpPr>
          <p:nvPr>
            <p:ph type="sldNum" sz="quarter" idx="12"/>
          </p:nvPr>
        </p:nvSpPr>
        <p:spPr/>
        <p:txBody>
          <a:bodyPr/>
          <a:lstStyle/>
          <a:p>
            <a:fld id="{B105E613-970D-4670-BCB4-21C9A1963AF0}" type="slidenum">
              <a:rPr lang="de-DE" smtClean="0"/>
              <a:t>‹Nr.›</a:t>
            </a:fld>
            <a:endParaRPr lang="de-DE"/>
          </a:p>
        </p:txBody>
      </p:sp>
    </p:spTree>
    <p:extLst>
      <p:ext uri="{BB962C8B-B14F-4D97-AF65-F5344CB8AC3E}">
        <p14:creationId xmlns:p14="http://schemas.microsoft.com/office/powerpoint/2010/main" val="8431583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AEAA0B9-1CCC-4728-9A42-96C635177C8C}"/>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05C91B15-6E6C-4739-B52F-29777D313EE6}"/>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A3F09C19-8DF2-4249-BFC9-EDE630671B4F}"/>
              </a:ext>
            </a:extLst>
          </p:cNvPr>
          <p:cNvSpPr>
            <a:spLocks noGrp="1"/>
          </p:cNvSpPr>
          <p:nvPr>
            <p:ph type="dt" sz="half" idx="10"/>
          </p:nvPr>
        </p:nvSpPr>
        <p:spPr/>
        <p:txBody>
          <a:bodyPr/>
          <a:lstStyle/>
          <a:p>
            <a:fld id="{836CFE64-C6A5-4680-AD36-389852C052D2}" type="datetimeFigureOut">
              <a:rPr lang="de-DE" smtClean="0"/>
              <a:t>14.12.2022</a:t>
            </a:fld>
            <a:endParaRPr lang="de-DE"/>
          </a:p>
        </p:txBody>
      </p:sp>
      <p:sp>
        <p:nvSpPr>
          <p:cNvPr id="5" name="Fußzeilenplatzhalter 4">
            <a:extLst>
              <a:ext uri="{FF2B5EF4-FFF2-40B4-BE49-F238E27FC236}">
                <a16:creationId xmlns:a16="http://schemas.microsoft.com/office/drawing/2014/main" id="{9CFED0D0-F314-4F0E-9823-C4BC5B7B1F55}"/>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10103832-CA21-4453-A2AC-077E5BD3B629}"/>
              </a:ext>
            </a:extLst>
          </p:cNvPr>
          <p:cNvSpPr>
            <a:spLocks noGrp="1"/>
          </p:cNvSpPr>
          <p:nvPr>
            <p:ph type="sldNum" sz="quarter" idx="12"/>
          </p:nvPr>
        </p:nvSpPr>
        <p:spPr/>
        <p:txBody>
          <a:bodyPr/>
          <a:lstStyle/>
          <a:p>
            <a:fld id="{B105E613-970D-4670-BCB4-21C9A1963AF0}" type="slidenum">
              <a:rPr lang="de-DE" smtClean="0"/>
              <a:t>‹Nr.›</a:t>
            </a:fld>
            <a:endParaRPr lang="de-DE"/>
          </a:p>
        </p:txBody>
      </p:sp>
    </p:spTree>
    <p:extLst>
      <p:ext uri="{BB962C8B-B14F-4D97-AF65-F5344CB8AC3E}">
        <p14:creationId xmlns:p14="http://schemas.microsoft.com/office/powerpoint/2010/main" val="11927667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D75B313-612E-442E-940B-A0B10C118C50}"/>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p>
        </p:txBody>
      </p:sp>
      <p:sp>
        <p:nvSpPr>
          <p:cNvPr id="3" name="Textplatzhalter 2">
            <a:extLst>
              <a:ext uri="{FF2B5EF4-FFF2-40B4-BE49-F238E27FC236}">
                <a16:creationId xmlns:a16="http://schemas.microsoft.com/office/drawing/2014/main" id="{740F3680-5FF5-4649-B097-A78B8144788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A4C86DD7-6A5B-417C-A0F9-9AE8B325B6E6}"/>
              </a:ext>
            </a:extLst>
          </p:cNvPr>
          <p:cNvSpPr>
            <a:spLocks noGrp="1"/>
          </p:cNvSpPr>
          <p:nvPr>
            <p:ph type="dt" sz="half" idx="10"/>
          </p:nvPr>
        </p:nvSpPr>
        <p:spPr/>
        <p:txBody>
          <a:bodyPr/>
          <a:lstStyle/>
          <a:p>
            <a:fld id="{836CFE64-C6A5-4680-AD36-389852C052D2}" type="datetimeFigureOut">
              <a:rPr lang="de-DE" smtClean="0"/>
              <a:t>14.12.2022</a:t>
            </a:fld>
            <a:endParaRPr lang="de-DE"/>
          </a:p>
        </p:txBody>
      </p:sp>
      <p:sp>
        <p:nvSpPr>
          <p:cNvPr id="5" name="Fußzeilenplatzhalter 4">
            <a:extLst>
              <a:ext uri="{FF2B5EF4-FFF2-40B4-BE49-F238E27FC236}">
                <a16:creationId xmlns:a16="http://schemas.microsoft.com/office/drawing/2014/main" id="{67CB7641-7CA8-4F80-8897-ABF2F3B36326}"/>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CA7831D1-25FA-4BD4-B2A4-79E12F7987A3}"/>
              </a:ext>
            </a:extLst>
          </p:cNvPr>
          <p:cNvSpPr>
            <a:spLocks noGrp="1"/>
          </p:cNvSpPr>
          <p:nvPr>
            <p:ph type="sldNum" sz="quarter" idx="12"/>
          </p:nvPr>
        </p:nvSpPr>
        <p:spPr/>
        <p:txBody>
          <a:bodyPr/>
          <a:lstStyle/>
          <a:p>
            <a:fld id="{B105E613-970D-4670-BCB4-21C9A1963AF0}" type="slidenum">
              <a:rPr lang="de-DE" smtClean="0"/>
              <a:t>‹Nr.›</a:t>
            </a:fld>
            <a:endParaRPr lang="de-DE"/>
          </a:p>
        </p:txBody>
      </p:sp>
    </p:spTree>
    <p:extLst>
      <p:ext uri="{BB962C8B-B14F-4D97-AF65-F5344CB8AC3E}">
        <p14:creationId xmlns:p14="http://schemas.microsoft.com/office/powerpoint/2010/main" val="36451536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2E8F432-38D1-4AAC-B8DE-50B38C4AA0FE}"/>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CC0B9B0F-C27B-45EE-A66F-052FC0ED8708}"/>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a:extLst>
              <a:ext uri="{FF2B5EF4-FFF2-40B4-BE49-F238E27FC236}">
                <a16:creationId xmlns:a16="http://schemas.microsoft.com/office/drawing/2014/main" id="{5C09609A-B779-468D-B137-1EFEB8A01E9F}"/>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a:extLst>
              <a:ext uri="{FF2B5EF4-FFF2-40B4-BE49-F238E27FC236}">
                <a16:creationId xmlns:a16="http://schemas.microsoft.com/office/drawing/2014/main" id="{DCBDB2C3-CA51-4B65-B5F2-BA20F93A0DCF}"/>
              </a:ext>
            </a:extLst>
          </p:cNvPr>
          <p:cNvSpPr>
            <a:spLocks noGrp="1"/>
          </p:cNvSpPr>
          <p:nvPr>
            <p:ph type="dt" sz="half" idx="10"/>
          </p:nvPr>
        </p:nvSpPr>
        <p:spPr/>
        <p:txBody>
          <a:bodyPr/>
          <a:lstStyle/>
          <a:p>
            <a:fld id="{836CFE64-C6A5-4680-AD36-389852C052D2}" type="datetimeFigureOut">
              <a:rPr lang="de-DE" smtClean="0"/>
              <a:t>14.12.2022</a:t>
            </a:fld>
            <a:endParaRPr lang="de-DE"/>
          </a:p>
        </p:txBody>
      </p:sp>
      <p:sp>
        <p:nvSpPr>
          <p:cNvPr id="6" name="Fußzeilenplatzhalter 5">
            <a:extLst>
              <a:ext uri="{FF2B5EF4-FFF2-40B4-BE49-F238E27FC236}">
                <a16:creationId xmlns:a16="http://schemas.microsoft.com/office/drawing/2014/main" id="{93C4EEDF-ACAB-4592-865D-060AAB4CE00F}"/>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C49AD63B-46C2-4C0C-9FFB-DAA93582D3D1}"/>
              </a:ext>
            </a:extLst>
          </p:cNvPr>
          <p:cNvSpPr>
            <a:spLocks noGrp="1"/>
          </p:cNvSpPr>
          <p:nvPr>
            <p:ph type="sldNum" sz="quarter" idx="12"/>
          </p:nvPr>
        </p:nvSpPr>
        <p:spPr/>
        <p:txBody>
          <a:bodyPr/>
          <a:lstStyle/>
          <a:p>
            <a:fld id="{B105E613-970D-4670-BCB4-21C9A1963AF0}" type="slidenum">
              <a:rPr lang="de-DE" smtClean="0"/>
              <a:t>‹Nr.›</a:t>
            </a:fld>
            <a:endParaRPr lang="de-DE"/>
          </a:p>
        </p:txBody>
      </p:sp>
    </p:spTree>
    <p:extLst>
      <p:ext uri="{BB962C8B-B14F-4D97-AF65-F5344CB8AC3E}">
        <p14:creationId xmlns:p14="http://schemas.microsoft.com/office/powerpoint/2010/main" val="17369457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9F921A7-DACE-49CF-94EB-99762FA49424}"/>
              </a:ext>
            </a:extLst>
          </p:cNvPr>
          <p:cNvSpPr>
            <a:spLocks noGrp="1"/>
          </p:cNvSpPr>
          <p:nvPr>
            <p:ph type="title"/>
          </p:nvPr>
        </p:nvSpPr>
        <p:spPr>
          <a:xfrm>
            <a:off x="839788" y="365125"/>
            <a:ext cx="10515600" cy="1325563"/>
          </a:xfrm>
        </p:spPr>
        <p:txBody>
          <a:bodyPr/>
          <a:lstStyle/>
          <a:p>
            <a:r>
              <a:rPr lang="de-DE"/>
              <a:t>Mastertitelformat bearbeiten</a:t>
            </a:r>
          </a:p>
        </p:txBody>
      </p:sp>
      <p:sp>
        <p:nvSpPr>
          <p:cNvPr id="3" name="Textplatzhalter 2">
            <a:extLst>
              <a:ext uri="{FF2B5EF4-FFF2-40B4-BE49-F238E27FC236}">
                <a16:creationId xmlns:a16="http://schemas.microsoft.com/office/drawing/2014/main" id="{04B8E28D-71F0-4087-9841-18C3064ABD4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7CE85FF2-952F-41E0-BFCE-DBE1D2446A3F}"/>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a:extLst>
              <a:ext uri="{FF2B5EF4-FFF2-40B4-BE49-F238E27FC236}">
                <a16:creationId xmlns:a16="http://schemas.microsoft.com/office/drawing/2014/main" id="{38939C73-D71F-4279-B108-718CA188989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F9C7A1B6-2537-434C-A787-2FCB142E03B8}"/>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a:extLst>
              <a:ext uri="{FF2B5EF4-FFF2-40B4-BE49-F238E27FC236}">
                <a16:creationId xmlns:a16="http://schemas.microsoft.com/office/drawing/2014/main" id="{1E96E724-134A-478D-96C0-F7FF9BBA460F}"/>
              </a:ext>
            </a:extLst>
          </p:cNvPr>
          <p:cNvSpPr>
            <a:spLocks noGrp="1"/>
          </p:cNvSpPr>
          <p:nvPr>
            <p:ph type="dt" sz="half" idx="10"/>
          </p:nvPr>
        </p:nvSpPr>
        <p:spPr/>
        <p:txBody>
          <a:bodyPr/>
          <a:lstStyle/>
          <a:p>
            <a:fld id="{836CFE64-C6A5-4680-AD36-389852C052D2}" type="datetimeFigureOut">
              <a:rPr lang="de-DE" smtClean="0"/>
              <a:t>14.12.2022</a:t>
            </a:fld>
            <a:endParaRPr lang="de-DE"/>
          </a:p>
        </p:txBody>
      </p:sp>
      <p:sp>
        <p:nvSpPr>
          <p:cNvPr id="8" name="Fußzeilenplatzhalter 7">
            <a:extLst>
              <a:ext uri="{FF2B5EF4-FFF2-40B4-BE49-F238E27FC236}">
                <a16:creationId xmlns:a16="http://schemas.microsoft.com/office/drawing/2014/main" id="{B1DD54D7-53D9-4F81-B20C-248449DB9F12}"/>
              </a:ext>
            </a:extLst>
          </p:cNvPr>
          <p:cNvSpPr>
            <a:spLocks noGrp="1"/>
          </p:cNvSpPr>
          <p:nvPr>
            <p:ph type="ftr" sz="quarter" idx="11"/>
          </p:nvPr>
        </p:nvSpPr>
        <p:spPr/>
        <p:txBody>
          <a:bodyPr/>
          <a:lstStyle/>
          <a:p>
            <a:endParaRPr lang="de-DE"/>
          </a:p>
        </p:txBody>
      </p:sp>
      <p:sp>
        <p:nvSpPr>
          <p:cNvPr id="9" name="Foliennummernplatzhalter 8">
            <a:extLst>
              <a:ext uri="{FF2B5EF4-FFF2-40B4-BE49-F238E27FC236}">
                <a16:creationId xmlns:a16="http://schemas.microsoft.com/office/drawing/2014/main" id="{CB15560A-0EDC-4C28-AF1E-8E03462B1491}"/>
              </a:ext>
            </a:extLst>
          </p:cNvPr>
          <p:cNvSpPr>
            <a:spLocks noGrp="1"/>
          </p:cNvSpPr>
          <p:nvPr>
            <p:ph type="sldNum" sz="quarter" idx="12"/>
          </p:nvPr>
        </p:nvSpPr>
        <p:spPr/>
        <p:txBody>
          <a:bodyPr/>
          <a:lstStyle/>
          <a:p>
            <a:fld id="{B105E613-970D-4670-BCB4-21C9A1963AF0}" type="slidenum">
              <a:rPr lang="de-DE" smtClean="0"/>
              <a:t>‹Nr.›</a:t>
            </a:fld>
            <a:endParaRPr lang="de-DE"/>
          </a:p>
        </p:txBody>
      </p:sp>
    </p:spTree>
    <p:extLst>
      <p:ext uri="{BB962C8B-B14F-4D97-AF65-F5344CB8AC3E}">
        <p14:creationId xmlns:p14="http://schemas.microsoft.com/office/powerpoint/2010/main" val="32771719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A5E6763-C17B-44EE-8B20-08412DD65941}"/>
              </a:ext>
            </a:extLst>
          </p:cNvPr>
          <p:cNvSpPr>
            <a:spLocks noGrp="1"/>
          </p:cNvSpPr>
          <p:nvPr>
            <p:ph type="title"/>
          </p:nvPr>
        </p:nvSpPr>
        <p:spPr/>
        <p:txBody>
          <a:bodyPr/>
          <a:lstStyle/>
          <a:p>
            <a:r>
              <a:rPr lang="de-DE"/>
              <a:t>Mastertitelformat bearbeiten</a:t>
            </a:r>
          </a:p>
        </p:txBody>
      </p:sp>
      <p:sp>
        <p:nvSpPr>
          <p:cNvPr id="3" name="Datumsplatzhalter 2">
            <a:extLst>
              <a:ext uri="{FF2B5EF4-FFF2-40B4-BE49-F238E27FC236}">
                <a16:creationId xmlns:a16="http://schemas.microsoft.com/office/drawing/2014/main" id="{9E5FF387-B4C7-4E32-9096-1374042A2ABA}"/>
              </a:ext>
            </a:extLst>
          </p:cNvPr>
          <p:cNvSpPr>
            <a:spLocks noGrp="1"/>
          </p:cNvSpPr>
          <p:nvPr>
            <p:ph type="dt" sz="half" idx="10"/>
          </p:nvPr>
        </p:nvSpPr>
        <p:spPr/>
        <p:txBody>
          <a:bodyPr/>
          <a:lstStyle/>
          <a:p>
            <a:fld id="{836CFE64-C6A5-4680-AD36-389852C052D2}" type="datetimeFigureOut">
              <a:rPr lang="de-DE" smtClean="0"/>
              <a:t>14.12.2022</a:t>
            </a:fld>
            <a:endParaRPr lang="de-DE"/>
          </a:p>
        </p:txBody>
      </p:sp>
      <p:sp>
        <p:nvSpPr>
          <p:cNvPr id="4" name="Fußzeilenplatzhalter 3">
            <a:extLst>
              <a:ext uri="{FF2B5EF4-FFF2-40B4-BE49-F238E27FC236}">
                <a16:creationId xmlns:a16="http://schemas.microsoft.com/office/drawing/2014/main" id="{EC8CDB5F-2F53-4C3A-B8B1-2C0362344EF7}"/>
              </a:ext>
            </a:extLst>
          </p:cNvPr>
          <p:cNvSpPr>
            <a:spLocks noGrp="1"/>
          </p:cNvSpPr>
          <p:nvPr>
            <p:ph type="ftr" sz="quarter" idx="11"/>
          </p:nvPr>
        </p:nvSpPr>
        <p:spPr/>
        <p:txBody>
          <a:bodyPr/>
          <a:lstStyle/>
          <a:p>
            <a:endParaRPr lang="de-DE"/>
          </a:p>
        </p:txBody>
      </p:sp>
      <p:sp>
        <p:nvSpPr>
          <p:cNvPr id="5" name="Foliennummernplatzhalter 4">
            <a:extLst>
              <a:ext uri="{FF2B5EF4-FFF2-40B4-BE49-F238E27FC236}">
                <a16:creationId xmlns:a16="http://schemas.microsoft.com/office/drawing/2014/main" id="{4C7D71FE-4EDD-497C-9557-4D3781D606DF}"/>
              </a:ext>
            </a:extLst>
          </p:cNvPr>
          <p:cNvSpPr>
            <a:spLocks noGrp="1"/>
          </p:cNvSpPr>
          <p:nvPr>
            <p:ph type="sldNum" sz="quarter" idx="12"/>
          </p:nvPr>
        </p:nvSpPr>
        <p:spPr/>
        <p:txBody>
          <a:bodyPr/>
          <a:lstStyle/>
          <a:p>
            <a:fld id="{B105E613-970D-4670-BCB4-21C9A1963AF0}" type="slidenum">
              <a:rPr lang="de-DE" smtClean="0"/>
              <a:t>‹Nr.›</a:t>
            </a:fld>
            <a:endParaRPr lang="de-DE"/>
          </a:p>
        </p:txBody>
      </p:sp>
    </p:spTree>
    <p:extLst>
      <p:ext uri="{BB962C8B-B14F-4D97-AF65-F5344CB8AC3E}">
        <p14:creationId xmlns:p14="http://schemas.microsoft.com/office/powerpoint/2010/main" val="2326587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37074715-E5A7-4E7B-B321-412C25D08EEC}"/>
              </a:ext>
            </a:extLst>
          </p:cNvPr>
          <p:cNvSpPr>
            <a:spLocks noGrp="1"/>
          </p:cNvSpPr>
          <p:nvPr>
            <p:ph type="dt" sz="half" idx="10"/>
          </p:nvPr>
        </p:nvSpPr>
        <p:spPr/>
        <p:txBody>
          <a:bodyPr/>
          <a:lstStyle/>
          <a:p>
            <a:fld id="{836CFE64-C6A5-4680-AD36-389852C052D2}" type="datetimeFigureOut">
              <a:rPr lang="de-DE" smtClean="0"/>
              <a:t>14.12.2022</a:t>
            </a:fld>
            <a:endParaRPr lang="de-DE"/>
          </a:p>
        </p:txBody>
      </p:sp>
      <p:sp>
        <p:nvSpPr>
          <p:cNvPr id="3" name="Fußzeilenplatzhalter 2">
            <a:extLst>
              <a:ext uri="{FF2B5EF4-FFF2-40B4-BE49-F238E27FC236}">
                <a16:creationId xmlns:a16="http://schemas.microsoft.com/office/drawing/2014/main" id="{0B7220F2-32D9-4F7F-B772-FC4B460C93C6}"/>
              </a:ext>
            </a:extLst>
          </p:cNvPr>
          <p:cNvSpPr>
            <a:spLocks noGrp="1"/>
          </p:cNvSpPr>
          <p:nvPr>
            <p:ph type="ftr" sz="quarter" idx="11"/>
          </p:nvPr>
        </p:nvSpPr>
        <p:spPr/>
        <p:txBody>
          <a:bodyPr/>
          <a:lstStyle/>
          <a:p>
            <a:endParaRPr lang="de-DE"/>
          </a:p>
        </p:txBody>
      </p:sp>
      <p:sp>
        <p:nvSpPr>
          <p:cNvPr id="4" name="Foliennummernplatzhalter 3">
            <a:extLst>
              <a:ext uri="{FF2B5EF4-FFF2-40B4-BE49-F238E27FC236}">
                <a16:creationId xmlns:a16="http://schemas.microsoft.com/office/drawing/2014/main" id="{1276A141-D255-487C-A642-8F877FD70C52}"/>
              </a:ext>
            </a:extLst>
          </p:cNvPr>
          <p:cNvSpPr>
            <a:spLocks noGrp="1"/>
          </p:cNvSpPr>
          <p:nvPr>
            <p:ph type="sldNum" sz="quarter" idx="12"/>
          </p:nvPr>
        </p:nvSpPr>
        <p:spPr/>
        <p:txBody>
          <a:bodyPr/>
          <a:lstStyle/>
          <a:p>
            <a:fld id="{B105E613-970D-4670-BCB4-21C9A1963AF0}" type="slidenum">
              <a:rPr lang="de-DE" smtClean="0"/>
              <a:t>‹Nr.›</a:t>
            </a:fld>
            <a:endParaRPr lang="de-DE"/>
          </a:p>
        </p:txBody>
      </p:sp>
      <p:cxnSp>
        <p:nvCxnSpPr>
          <p:cNvPr id="5" name="Gerade Verbindung 6">
            <a:extLst>
              <a:ext uri="{FF2B5EF4-FFF2-40B4-BE49-F238E27FC236}">
                <a16:creationId xmlns:a16="http://schemas.microsoft.com/office/drawing/2014/main" id="{368E2132-CFE9-4507-8A16-0CCEA23F96F7}"/>
              </a:ext>
            </a:extLst>
          </p:cNvPr>
          <p:cNvCxnSpPr>
            <a:cxnSpLocks/>
          </p:cNvCxnSpPr>
          <p:nvPr userDrawn="1"/>
        </p:nvCxnSpPr>
        <p:spPr>
          <a:xfrm>
            <a:off x="-6350" y="974378"/>
            <a:ext cx="12198350" cy="0"/>
          </a:xfrm>
          <a:prstGeom prst="line">
            <a:avLst/>
          </a:prstGeom>
          <a:ln w="19050">
            <a:gradFill flip="none" rotWithShape="1">
              <a:gsLst>
                <a:gs pos="0">
                  <a:srgbClr val="C00000"/>
                </a:gs>
                <a:gs pos="79000">
                  <a:schemeClr val="accent1">
                    <a:tint val="44500"/>
                    <a:satMod val="160000"/>
                  </a:schemeClr>
                </a:gs>
                <a:gs pos="100000">
                  <a:schemeClr val="accent1">
                    <a:tint val="23500"/>
                    <a:satMod val="160000"/>
                  </a:schemeClr>
                </a:gs>
              </a:gsLst>
              <a:path path="circle">
                <a:fillToRect l="50000" t="50000" r="50000" b="50000"/>
              </a:path>
              <a:tileRect/>
            </a:gradFill>
          </a:ln>
          <a:effectLst>
            <a:glow>
              <a:srgbClr val="C00000">
                <a:alpha val="57000"/>
              </a:srgbClr>
            </a:glow>
            <a:softEdge rad="0"/>
          </a:effectLst>
        </p:spPr>
        <p:style>
          <a:lnRef idx="1">
            <a:schemeClr val="accent1"/>
          </a:lnRef>
          <a:fillRef idx="0">
            <a:schemeClr val="accent1"/>
          </a:fillRef>
          <a:effectRef idx="0">
            <a:schemeClr val="accent1"/>
          </a:effectRef>
          <a:fontRef idx="minor">
            <a:schemeClr val="tx1"/>
          </a:fontRef>
        </p:style>
      </p:cxnSp>
      <p:pic>
        <p:nvPicPr>
          <p:cNvPr id="6" name="667BBA31-9498-43FF-90B8-9A2D2FF7141A" descr="9A6118C9-18DE-4CB8-8E94-A70C907C9CE8@Speedport_W_724V_Typ_A_05011601_00_065">
            <a:extLst>
              <a:ext uri="{FF2B5EF4-FFF2-40B4-BE49-F238E27FC236}">
                <a16:creationId xmlns:a16="http://schemas.microsoft.com/office/drawing/2014/main" id="{9924F319-F384-46C5-BAEF-2DB17C58DF0C}"/>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18095" y="264277"/>
            <a:ext cx="1069529" cy="8118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311172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E8DE572-6987-45A1-8DB5-7BE8568A4983}"/>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Inhaltsplatzhalter 2">
            <a:extLst>
              <a:ext uri="{FF2B5EF4-FFF2-40B4-BE49-F238E27FC236}">
                <a16:creationId xmlns:a16="http://schemas.microsoft.com/office/drawing/2014/main" id="{3CDA63A1-033F-4EC9-843A-E8F336D06EC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a:extLst>
              <a:ext uri="{FF2B5EF4-FFF2-40B4-BE49-F238E27FC236}">
                <a16:creationId xmlns:a16="http://schemas.microsoft.com/office/drawing/2014/main" id="{F63799EA-A45D-4E33-A60B-F935EC40EA0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0B8F503D-87CB-4F73-98D5-830780DD97DA}"/>
              </a:ext>
            </a:extLst>
          </p:cNvPr>
          <p:cNvSpPr>
            <a:spLocks noGrp="1"/>
          </p:cNvSpPr>
          <p:nvPr>
            <p:ph type="dt" sz="half" idx="10"/>
          </p:nvPr>
        </p:nvSpPr>
        <p:spPr/>
        <p:txBody>
          <a:bodyPr/>
          <a:lstStyle/>
          <a:p>
            <a:fld id="{836CFE64-C6A5-4680-AD36-389852C052D2}" type="datetimeFigureOut">
              <a:rPr lang="de-DE" smtClean="0"/>
              <a:t>14.12.2022</a:t>
            </a:fld>
            <a:endParaRPr lang="de-DE"/>
          </a:p>
        </p:txBody>
      </p:sp>
      <p:sp>
        <p:nvSpPr>
          <p:cNvPr id="6" name="Fußzeilenplatzhalter 5">
            <a:extLst>
              <a:ext uri="{FF2B5EF4-FFF2-40B4-BE49-F238E27FC236}">
                <a16:creationId xmlns:a16="http://schemas.microsoft.com/office/drawing/2014/main" id="{B0C1F97C-0791-4D20-B2DE-BA7325B71DAE}"/>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DB3BD30F-923F-4DB2-8FD5-2A8E4F002FA3}"/>
              </a:ext>
            </a:extLst>
          </p:cNvPr>
          <p:cNvSpPr>
            <a:spLocks noGrp="1"/>
          </p:cNvSpPr>
          <p:nvPr>
            <p:ph type="sldNum" sz="quarter" idx="12"/>
          </p:nvPr>
        </p:nvSpPr>
        <p:spPr/>
        <p:txBody>
          <a:bodyPr/>
          <a:lstStyle/>
          <a:p>
            <a:fld id="{B105E613-970D-4670-BCB4-21C9A1963AF0}" type="slidenum">
              <a:rPr lang="de-DE" smtClean="0"/>
              <a:t>‹Nr.›</a:t>
            </a:fld>
            <a:endParaRPr lang="de-DE"/>
          </a:p>
        </p:txBody>
      </p:sp>
    </p:spTree>
    <p:extLst>
      <p:ext uri="{BB962C8B-B14F-4D97-AF65-F5344CB8AC3E}">
        <p14:creationId xmlns:p14="http://schemas.microsoft.com/office/powerpoint/2010/main" val="16067395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6394271-1827-46DF-A3A9-75AF990A9638}"/>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Bildplatzhalter 2">
            <a:extLst>
              <a:ext uri="{FF2B5EF4-FFF2-40B4-BE49-F238E27FC236}">
                <a16:creationId xmlns:a16="http://schemas.microsoft.com/office/drawing/2014/main" id="{635CAADA-0A15-44E6-96C0-535BA59405D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a:extLst>
              <a:ext uri="{FF2B5EF4-FFF2-40B4-BE49-F238E27FC236}">
                <a16:creationId xmlns:a16="http://schemas.microsoft.com/office/drawing/2014/main" id="{18EEBABB-811E-43D5-A416-604478E1BF4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57430B9F-2627-4A8F-B99D-F54A591FED56}"/>
              </a:ext>
            </a:extLst>
          </p:cNvPr>
          <p:cNvSpPr>
            <a:spLocks noGrp="1"/>
          </p:cNvSpPr>
          <p:nvPr>
            <p:ph type="dt" sz="half" idx="10"/>
          </p:nvPr>
        </p:nvSpPr>
        <p:spPr/>
        <p:txBody>
          <a:bodyPr/>
          <a:lstStyle/>
          <a:p>
            <a:fld id="{836CFE64-C6A5-4680-AD36-389852C052D2}" type="datetimeFigureOut">
              <a:rPr lang="de-DE" smtClean="0"/>
              <a:t>14.12.2022</a:t>
            </a:fld>
            <a:endParaRPr lang="de-DE"/>
          </a:p>
        </p:txBody>
      </p:sp>
      <p:sp>
        <p:nvSpPr>
          <p:cNvPr id="6" name="Fußzeilenplatzhalter 5">
            <a:extLst>
              <a:ext uri="{FF2B5EF4-FFF2-40B4-BE49-F238E27FC236}">
                <a16:creationId xmlns:a16="http://schemas.microsoft.com/office/drawing/2014/main" id="{9C654868-3C88-4281-B9EA-BC6C21451E8E}"/>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310064C7-9CB8-4EFA-92DA-69EF90CDE481}"/>
              </a:ext>
            </a:extLst>
          </p:cNvPr>
          <p:cNvSpPr>
            <a:spLocks noGrp="1"/>
          </p:cNvSpPr>
          <p:nvPr>
            <p:ph type="sldNum" sz="quarter" idx="12"/>
          </p:nvPr>
        </p:nvSpPr>
        <p:spPr/>
        <p:txBody>
          <a:bodyPr/>
          <a:lstStyle/>
          <a:p>
            <a:fld id="{B105E613-970D-4670-BCB4-21C9A1963AF0}" type="slidenum">
              <a:rPr lang="de-DE" smtClean="0"/>
              <a:t>‹Nr.›</a:t>
            </a:fld>
            <a:endParaRPr lang="de-DE"/>
          </a:p>
        </p:txBody>
      </p:sp>
    </p:spTree>
    <p:extLst>
      <p:ext uri="{BB962C8B-B14F-4D97-AF65-F5344CB8AC3E}">
        <p14:creationId xmlns:p14="http://schemas.microsoft.com/office/powerpoint/2010/main" val="28093060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B8ACF205-7751-4061-A8C5-645B099BAE4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p>
        </p:txBody>
      </p:sp>
      <p:sp>
        <p:nvSpPr>
          <p:cNvPr id="3" name="Textplatzhalter 2">
            <a:extLst>
              <a:ext uri="{FF2B5EF4-FFF2-40B4-BE49-F238E27FC236}">
                <a16:creationId xmlns:a16="http://schemas.microsoft.com/office/drawing/2014/main" id="{53BECEE2-8829-4BAD-9767-AB75BF49196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2A1A40FC-3EE3-4777-9CC3-034C7841246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36CFE64-C6A5-4680-AD36-389852C052D2}" type="datetimeFigureOut">
              <a:rPr lang="de-DE" smtClean="0"/>
              <a:t>14.12.2022</a:t>
            </a:fld>
            <a:endParaRPr lang="de-DE"/>
          </a:p>
        </p:txBody>
      </p:sp>
      <p:sp>
        <p:nvSpPr>
          <p:cNvPr id="5" name="Fußzeilenplatzhalter 4">
            <a:extLst>
              <a:ext uri="{FF2B5EF4-FFF2-40B4-BE49-F238E27FC236}">
                <a16:creationId xmlns:a16="http://schemas.microsoft.com/office/drawing/2014/main" id="{A6C07888-2606-4C40-89E4-30C30DD20B4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a:extLst>
              <a:ext uri="{FF2B5EF4-FFF2-40B4-BE49-F238E27FC236}">
                <a16:creationId xmlns:a16="http://schemas.microsoft.com/office/drawing/2014/main" id="{E3DBAA27-BF7C-4FD9-8D4F-06CEC31B2A3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05E613-970D-4670-BCB4-21C9A1963AF0}" type="slidenum">
              <a:rPr lang="de-DE" smtClean="0"/>
              <a:t>‹Nr.›</a:t>
            </a:fld>
            <a:endParaRPr lang="de-DE"/>
          </a:p>
        </p:txBody>
      </p:sp>
    </p:spTree>
    <p:extLst>
      <p:ext uri="{BB962C8B-B14F-4D97-AF65-F5344CB8AC3E}">
        <p14:creationId xmlns:p14="http://schemas.microsoft.com/office/powerpoint/2010/main" val="11171127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5.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Rectangle 10">
            <a:extLst>
              <a:ext uri="{FF2B5EF4-FFF2-40B4-BE49-F238E27FC236}">
                <a16:creationId xmlns:a16="http://schemas.microsoft.com/office/drawing/2014/main" id="{DCF2AEBF-4D5A-48E0-BBDF-18D9F11C9AAB}"/>
              </a:ext>
            </a:extLst>
          </p:cNvPr>
          <p:cNvSpPr>
            <a:spLocks noChangeArrowheads="1"/>
          </p:cNvSpPr>
          <p:nvPr/>
        </p:nvSpPr>
        <p:spPr bwMode="auto">
          <a:xfrm>
            <a:off x="1282588" y="293030"/>
            <a:ext cx="10338023" cy="466410"/>
          </a:xfrm>
          <a:prstGeom prst="rect">
            <a:avLst/>
          </a:prstGeom>
          <a:noFill/>
          <a:ln w="9525">
            <a:noFill/>
            <a:miter lim="800000"/>
            <a:headEnd/>
            <a:tailEnd/>
          </a:ln>
        </p:spPr>
        <p:txBody>
          <a:bodyPr wrap="none" lIns="0" tIns="0" rIns="0" bIns="0">
            <a:spAutoFit/>
          </a:bodyPr>
          <a:lstStyle/>
          <a:p>
            <a:pPr algn="ctr">
              <a:lnSpc>
                <a:spcPct val="115000"/>
              </a:lnSpc>
            </a:pPr>
            <a:r>
              <a:rPr lang="de-DE" sz="2800" dirty="0"/>
              <a:t>40. Jahrestagung des Arbeitskreises Medizinischer Ethik-Kommissionen</a:t>
            </a:r>
            <a:endParaRPr lang="de-DE" sz="2800" dirty="0">
              <a:latin typeface="Calibri" panose="020F0502020204030204" pitchFamily="34" charset="0"/>
              <a:cs typeface="Times New Roman" panose="02020603050405020304" pitchFamily="18" charset="0"/>
            </a:endParaRPr>
          </a:p>
        </p:txBody>
      </p:sp>
      <p:sp>
        <p:nvSpPr>
          <p:cNvPr id="4" name="Rechteck 3">
            <a:extLst>
              <a:ext uri="{FF2B5EF4-FFF2-40B4-BE49-F238E27FC236}">
                <a16:creationId xmlns:a16="http://schemas.microsoft.com/office/drawing/2014/main" id="{14721009-FEA9-454C-93E8-478E6F56560E}"/>
              </a:ext>
            </a:extLst>
          </p:cNvPr>
          <p:cNvSpPr/>
          <p:nvPr/>
        </p:nvSpPr>
        <p:spPr>
          <a:xfrm>
            <a:off x="3250253" y="4289505"/>
            <a:ext cx="5691494" cy="461665"/>
          </a:xfrm>
          <a:prstGeom prst="rect">
            <a:avLst/>
          </a:prstGeom>
        </p:spPr>
        <p:txBody>
          <a:bodyPr wrap="none">
            <a:spAutoFit/>
          </a:bodyPr>
          <a:lstStyle/>
          <a:p>
            <a:r>
              <a:rPr lang="de-DE" sz="2400" dirty="0"/>
              <a:t>neuer KI-gestützter medizinischer Verfahren</a:t>
            </a:r>
          </a:p>
        </p:txBody>
      </p:sp>
      <p:sp>
        <p:nvSpPr>
          <p:cNvPr id="5" name="Rechteck 4">
            <a:extLst>
              <a:ext uri="{FF2B5EF4-FFF2-40B4-BE49-F238E27FC236}">
                <a16:creationId xmlns:a16="http://schemas.microsoft.com/office/drawing/2014/main" id="{298AD2F7-959E-4A25-994F-CE3E8CF9B8DA}"/>
              </a:ext>
            </a:extLst>
          </p:cNvPr>
          <p:cNvSpPr/>
          <p:nvPr/>
        </p:nvSpPr>
        <p:spPr>
          <a:xfrm>
            <a:off x="4178969" y="2883475"/>
            <a:ext cx="3834063" cy="461665"/>
          </a:xfrm>
          <a:prstGeom prst="rect">
            <a:avLst/>
          </a:prstGeom>
        </p:spPr>
        <p:txBody>
          <a:bodyPr wrap="none">
            <a:spAutoFit/>
          </a:bodyPr>
          <a:lstStyle/>
          <a:p>
            <a:r>
              <a:rPr lang="de-DE" sz="2400" dirty="0"/>
              <a:t>Regulatorische Kontroversen </a:t>
            </a:r>
          </a:p>
        </p:txBody>
      </p:sp>
      <p:sp>
        <p:nvSpPr>
          <p:cNvPr id="6" name="Rechteck 5">
            <a:extLst>
              <a:ext uri="{FF2B5EF4-FFF2-40B4-BE49-F238E27FC236}">
                <a16:creationId xmlns:a16="http://schemas.microsoft.com/office/drawing/2014/main" id="{FEA620C0-BA47-46D7-9054-CBC9778D40FA}"/>
              </a:ext>
            </a:extLst>
          </p:cNvPr>
          <p:cNvSpPr/>
          <p:nvPr/>
        </p:nvSpPr>
        <p:spPr>
          <a:xfrm>
            <a:off x="4774805" y="3574819"/>
            <a:ext cx="2642390" cy="461665"/>
          </a:xfrm>
          <a:prstGeom prst="rect">
            <a:avLst/>
          </a:prstGeom>
        </p:spPr>
        <p:txBody>
          <a:bodyPr wrap="none">
            <a:spAutoFit/>
          </a:bodyPr>
          <a:lstStyle/>
          <a:p>
            <a:r>
              <a:rPr lang="de-DE" sz="2400" dirty="0"/>
              <a:t>bei der Entwicklung</a:t>
            </a:r>
          </a:p>
        </p:txBody>
      </p:sp>
    </p:spTree>
    <p:extLst>
      <p:ext uri="{BB962C8B-B14F-4D97-AF65-F5344CB8AC3E}">
        <p14:creationId xmlns:p14="http://schemas.microsoft.com/office/powerpoint/2010/main" val="15196184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grpId="0" nodeType="clickEffect">
                                  <p:stCondLst>
                                    <p:cond delay="0"/>
                                  </p:stCondLst>
                                  <p:childTnLst>
                                    <p:animScale>
                                      <p:cBhvr>
                                        <p:cTn id="6" dur="2000" fill="hold"/>
                                        <p:tgtEl>
                                          <p:spTgt spid="5"/>
                                        </p:tgtEl>
                                      </p:cBhvr>
                                      <p:by x="150000" y="150000"/>
                                    </p:animScale>
                                  </p:childTnLst>
                                </p:cTn>
                              </p:par>
                            </p:childTnLst>
                          </p:cTn>
                        </p:par>
                      </p:childTnLst>
                    </p:cTn>
                  </p:par>
                  <p:par>
                    <p:cTn id="7" fill="hold">
                      <p:stCondLst>
                        <p:cond delay="indefinite"/>
                      </p:stCondLst>
                      <p:childTnLst>
                        <p:par>
                          <p:cTn id="8" fill="hold">
                            <p:stCondLst>
                              <p:cond delay="0"/>
                            </p:stCondLst>
                            <p:childTnLst>
                              <p:par>
                                <p:cTn id="9" presetID="6" presetClass="emph" presetSubtype="0" fill="hold" grpId="0" nodeType="clickEffect">
                                  <p:stCondLst>
                                    <p:cond delay="0"/>
                                  </p:stCondLst>
                                  <p:childTnLst>
                                    <p:animScale>
                                      <p:cBhvr>
                                        <p:cTn id="10" dur="2000" fill="hold"/>
                                        <p:tgtEl>
                                          <p:spTgt spid="4"/>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1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cxnSp>
        <p:nvCxnSpPr>
          <p:cNvPr id="13" name="Gerader Verbinder 12">
            <a:extLst>
              <a:ext uri="{FF2B5EF4-FFF2-40B4-BE49-F238E27FC236}">
                <a16:creationId xmlns:a16="http://schemas.microsoft.com/office/drawing/2014/main" id="{272C6C0F-3FCF-4895-B0A6-142EC0AE08BC}"/>
              </a:ext>
            </a:extLst>
          </p:cNvPr>
          <p:cNvCxnSpPr/>
          <p:nvPr/>
        </p:nvCxnSpPr>
        <p:spPr>
          <a:xfrm>
            <a:off x="5390536" y="2778484"/>
            <a:ext cx="2809568" cy="0"/>
          </a:xfrm>
          <a:prstGeom prst="line">
            <a:avLst/>
          </a:prstGeom>
          <a:ln w="76200">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60" name="Rechteck 59">
            <a:extLst>
              <a:ext uri="{FF2B5EF4-FFF2-40B4-BE49-F238E27FC236}">
                <a16:creationId xmlns:a16="http://schemas.microsoft.com/office/drawing/2014/main" id="{7EA8F38C-7B0B-4EE5-BCE8-19B192F4CCE5}"/>
              </a:ext>
            </a:extLst>
          </p:cNvPr>
          <p:cNvSpPr/>
          <p:nvPr/>
        </p:nvSpPr>
        <p:spPr>
          <a:xfrm>
            <a:off x="5571637" y="8238935"/>
            <a:ext cx="2923301" cy="923330"/>
          </a:xfrm>
          <a:prstGeom prst="rect">
            <a:avLst/>
          </a:prstGeom>
        </p:spPr>
        <p:txBody>
          <a:bodyPr wrap="none">
            <a:spAutoFit/>
          </a:bodyPr>
          <a:lstStyle/>
          <a:p>
            <a:pPr algn="ctr"/>
            <a:r>
              <a:rPr lang="de-DE" dirty="0"/>
              <a:t>„</a:t>
            </a:r>
            <a:r>
              <a:rPr lang="de-DE" dirty="0" err="1"/>
              <a:t>Bedside</a:t>
            </a:r>
            <a:r>
              <a:rPr lang="de-DE" dirty="0"/>
              <a:t>“</a:t>
            </a:r>
            <a:br>
              <a:rPr lang="de-DE" dirty="0"/>
            </a:br>
            <a:r>
              <a:rPr lang="de-DE" dirty="0"/>
              <a:t>Randomised </a:t>
            </a:r>
            <a:r>
              <a:rPr lang="de-DE" dirty="0" err="1"/>
              <a:t>Controlled</a:t>
            </a:r>
            <a:r>
              <a:rPr lang="de-DE" dirty="0"/>
              <a:t> Trials</a:t>
            </a:r>
          </a:p>
          <a:p>
            <a:pPr algn="ctr"/>
            <a:r>
              <a:rPr lang="de-DE" dirty="0"/>
              <a:t>Beobachtungsstudien etc.</a:t>
            </a:r>
          </a:p>
        </p:txBody>
      </p:sp>
      <p:sp>
        <p:nvSpPr>
          <p:cNvPr id="61" name="Rechteck 60">
            <a:extLst>
              <a:ext uri="{FF2B5EF4-FFF2-40B4-BE49-F238E27FC236}">
                <a16:creationId xmlns:a16="http://schemas.microsoft.com/office/drawing/2014/main" id="{8A64ABB5-4737-4E9A-8C3D-2C7C97BE2E32}"/>
              </a:ext>
            </a:extLst>
          </p:cNvPr>
          <p:cNvSpPr/>
          <p:nvPr/>
        </p:nvSpPr>
        <p:spPr>
          <a:xfrm>
            <a:off x="5464810" y="2252926"/>
            <a:ext cx="1322798" cy="369332"/>
          </a:xfrm>
          <a:prstGeom prst="rect">
            <a:avLst/>
          </a:prstGeom>
        </p:spPr>
        <p:txBody>
          <a:bodyPr wrap="none">
            <a:spAutoFit/>
          </a:bodyPr>
          <a:lstStyle/>
          <a:p>
            <a:pPr algn="ctr"/>
            <a:r>
              <a:rPr lang="de-DE" dirty="0"/>
              <a:t>Phasen I - III</a:t>
            </a:r>
          </a:p>
        </p:txBody>
      </p:sp>
      <p:sp>
        <p:nvSpPr>
          <p:cNvPr id="62" name="Rechteck 61">
            <a:extLst>
              <a:ext uri="{FF2B5EF4-FFF2-40B4-BE49-F238E27FC236}">
                <a16:creationId xmlns:a16="http://schemas.microsoft.com/office/drawing/2014/main" id="{37B05FC6-C349-4864-8767-CDE87BD23ED8}"/>
              </a:ext>
            </a:extLst>
          </p:cNvPr>
          <p:cNvSpPr/>
          <p:nvPr/>
        </p:nvSpPr>
        <p:spPr>
          <a:xfrm>
            <a:off x="5505055" y="1234715"/>
            <a:ext cx="1181890" cy="707886"/>
          </a:xfrm>
          <a:prstGeom prst="rect">
            <a:avLst/>
          </a:prstGeom>
        </p:spPr>
        <p:txBody>
          <a:bodyPr wrap="square">
            <a:spAutoFit/>
          </a:bodyPr>
          <a:lstStyle/>
          <a:p>
            <a:pPr algn="ctr"/>
            <a:r>
              <a:rPr lang="de-DE" sz="2000" dirty="0"/>
              <a:t>Klinische Studien</a:t>
            </a:r>
          </a:p>
        </p:txBody>
      </p:sp>
      <p:sp>
        <p:nvSpPr>
          <p:cNvPr id="56" name="Textfeld 55">
            <a:extLst>
              <a:ext uri="{FF2B5EF4-FFF2-40B4-BE49-F238E27FC236}">
                <a16:creationId xmlns:a16="http://schemas.microsoft.com/office/drawing/2014/main" id="{36B4A36F-BF7D-4D2A-AFC0-68F3919B1BBD}"/>
              </a:ext>
            </a:extLst>
          </p:cNvPr>
          <p:cNvSpPr txBox="1"/>
          <p:nvPr/>
        </p:nvSpPr>
        <p:spPr>
          <a:xfrm>
            <a:off x="9660355" y="8238935"/>
            <a:ext cx="1467325" cy="369332"/>
          </a:xfrm>
          <a:prstGeom prst="rect">
            <a:avLst/>
          </a:prstGeom>
          <a:noFill/>
        </p:spPr>
        <p:txBody>
          <a:bodyPr wrap="none" rtlCol="0">
            <a:spAutoFit/>
          </a:bodyPr>
          <a:lstStyle/>
          <a:p>
            <a:pPr algn="ctr"/>
            <a:r>
              <a:rPr lang="de-DE" dirty="0"/>
              <a:t>„Community“</a:t>
            </a:r>
          </a:p>
        </p:txBody>
      </p:sp>
      <p:pic>
        <p:nvPicPr>
          <p:cNvPr id="59" name="Grafik 58">
            <a:extLst>
              <a:ext uri="{FF2B5EF4-FFF2-40B4-BE49-F238E27FC236}">
                <a16:creationId xmlns:a16="http://schemas.microsoft.com/office/drawing/2014/main" id="{A80A4AF1-7699-4DE5-A3B3-646F254BC4C1}"/>
              </a:ext>
            </a:extLst>
          </p:cNvPr>
          <p:cNvPicPr>
            <a:picLocks noChangeAspect="1"/>
          </p:cNvPicPr>
          <p:nvPr/>
        </p:nvPicPr>
        <p:blipFill>
          <a:blip r:embed="rId2"/>
          <a:stretch>
            <a:fillRect/>
          </a:stretch>
        </p:blipFill>
        <p:spPr>
          <a:xfrm>
            <a:off x="9433824" y="2274406"/>
            <a:ext cx="1411181" cy="1021071"/>
          </a:xfrm>
          <a:prstGeom prst="rect">
            <a:avLst/>
          </a:prstGeom>
        </p:spPr>
      </p:pic>
      <p:sp>
        <p:nvSpPr>
          <p:cNvPr id="64" name="Rechteck 63">
            <a:extLst>
              <a:ext uri="{FF2B5EF4-FFF2-40B4-BE49-F238E27FC236}">
                <a16:creationId xmlns:a16="http://schemas.microsoft.com/office/drawing/2014/main" id="{EA8B44F8-0196-44EE-8070-9765A76E01F4}"/>
              </a:ext>
            </a:extLst>
          </p:cNvPr>
          <p:cNvSpPr/>
          <p:nvPr/>
        </p:nvSpPr>
        <p:spPr>
          <a:xfrm>
            <a:off x="9744398" y="1234715"/>
            <a:ext cx="1602490" cy="707886"/>
          </a:xfrm>
          <a:prstGeom prst="rect">
            <a:avLst/>
          </a:prstGeom>
        </p:spPr>
        <p:txBody>
          <a:bodyPr wrap="none">
            <a:spAutoFit/>
          </a:bodyPr>
          <a:lstStyle/>
          <a:p>
            <a:pPr algn="ctr"/>
            <a:r>
              <a:rPr lang="de-DE" sz="2000" dirty="0" err="1"/>
              <a:t>Postmakteing</a:t>
            </a:r>
            <a:endParaRPr lang="de-DE" sz="2000" dirty="0"/>
          </a:p>
          <a:p>
            <a:pPr algn="ctr"/>
            <a:r>
              <a:rPr lang="de-DE" sz="2000" dirty="0"/>
              <a:t>Studien</a:t>
            </a:r>
          </a:p>
        </p:txBody>
      </p:sp>
      <p:grpSp>
        <p:nvGrpSpPr>
          <p:cNvPr id="69" name="Gruppieren 68">
            <a:extLst>
              <a:ext uri="{FF2B5EF4-FFF2-40B4-BE49-F238E27FC236}">
                <a16:creationId xmlns:a16="http://schemas.microsoft.com/office/drawing/2014/main" id="{A6E7B788-0D86-4F45-B245-36398F551172}"/>
              </a:ext>
            </a:extLst>
          </p:cNvPr>
          <p:cNvGrpSpPr/>
          <p:nvPr/>
        </p:nvGrpSpPr>
        <p:grpSpPr>
          <a:xfrm>
            <a:off x="1035637" y="7108901"/>
            <a:ext cx="4536000" cy="537502"/>
            <a:chOff x="884370" y="5962116"/>
            <a:chExt cx="4536000" cy="537502"/>
          </a:xfrm>
        </p:grpSpPr>
        <p:sp>
          <p:nvSpPr>
            <p:cNvPr id="70" name="Rechteck 69">
              <a:extLst>
                <a:ext uri="{FF2B5EF4-FFF2-40B4-BE49-F238E27FC236}">
                  <a16:creationId xmlns:a16="http://schemas.microsoft.com/office/drawing/2014/main" id="{D6B9947D-FFE9-4D36-A38F-804EF59C32CA}"/>
                </a:ext>
              </a:extLst>
            </p:cNvPr>
            <p:cNvSpPr/>
            <p:nvPr/>
          </p:nvSpPr>
          <p:spPr>
            <a:xfrm>
              <a:off x="903155" y="5962116"/>
              <a:ext cx="4140000" cy="520894"/>
            </a:xfrm>
            <a:prstGeom prst="rect">
              <a:avLst/>
            </a:prstGeom>
            <a:solidFill>
              <a:schemeClr val="bg1"/>
            </a:solidFill>
            <a:ln>
              <a:solidFill>
                <a:schemeClr val="bg1">
                  <a:lumMod val="85000"/>
                </a:schemeClr>
              </a:solidFill>
            </a:ln>
            <a:effectLst>
              <a:outerShdw blurRad="114300" dist="1143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1" name="Textfeld 70">
              <a:extLst>
                <a:ext uri="{FF2B5EF4-FFF2-40B4-BE49-F238E27FC236}">
                  <a16:creationId xmlns:a16="http://schemas.microsoft.com/office/drawing/2014/main" id="{131426ED-C430-4B00-9FD3-C3E1E743C55D}"/>
                </a:ext>
              </a:extLst>
            </p:cNvPr>
            <p:cNvSpPr txBox="1"/>
            <p:nvPr/>
          </p:nvSpPr>
          <p:spPr>
            <a:xfrm>
              <a:off x="884370" y="5976398"/>
              <a:ext cx="4536000" cy="523220"/>
            </a:xfrm>
            <a:prstGeom prst="rect">
              <a:avLst/>
            </a:prstGeom>
            <a:noFill/>
          </p:spPr>
          <p:txBody>
            <a:bodyPr wrap="none" rtlCol="0">
              <a:spAutoFit/>
            </a:bodyPr>
            <a:lstStyle/>
            <a:p>
              <a:r>
                <a:rPr lang="de-DE" sz="2800" dirty="0"/>
                <a:t>MDR § 82 / Berufsordnung?</a:t>
              </a:r>
            </a:p>
          </p:txBody>
        </p:sp>
      </p:grpSp>
      <p:grpSp>
        <p:nvGrpSpPr>
          <p:cNvPr id="72" name="Gruppieren 71">
            <a:extLst>
              <a:ext uri="{FF2B5EF4-FFF2-40B4-BE49-F238E27FC236}">
                <a16:creationId xmlns:a16="http://schemas.microsoft.com/office/drawing/2014/main" id="{81F4BCF8-A3D6-4056-B66D-338FE1DF4A46}"/>
              </a:ext>
            </a:extLst>
          </p:cNvPr>
          <p:cNvGrpSpPr/>
          <p:nvPr/>
        </p:nvGrpSpPr>
        <p:grpSpPr>
          <a:xfrm>
            <a:off x="9478174" y="7123183"/>
            <a:ext cx="1617751" cy="523220"/>
            <a:chOff x="1995930" y="5968229"/>
            <a:chExt cx="1617751" cy="523220"/>
          </a:xfrm>
        </p:grpSpPr>
        <p:sp>
          <p:nvSpPr>
            <p:cNvPr id="73" name="Rechteck 72">
              <a:extLst>
                <a:ext uri="{FF2B5EF4-FFF2-40B4-BE49-F238E27FC236}">
                  <a16:creationId xmlns:a16="http://schemas.microsoft.com/office/drawing/2014/main" id="{83F6CD22-4F52-483C-9B02-E336DBE2C5F1}"/>
                </a:ext>
              </a:extLst>
            </p:cNvPr>
            <p:cNvSpPr/>
            <p:nvPr/>
          </p:nvSpPr>
          <p:spPr>
            <a:xfrm>
              <a:off x="1995930" y="5968229"/>
              <a:ext cx="1617751" cy="520894"/>
            </a:xfrm>
            <a:prstGeom prst="rect">
              <a:avLst/>
            </a:prstGeom>
            <a:solidFill>
              <a:schemeClr val="bg1"/>
            </a:solidFill>
            <a:ln>
              <a:solidFill>
                <a:schemeClr val="bg1">
                  <a:lumMod val="85000"/>
                </a:schemeClr>
              </a:solidFill>
            </a:ln>
            <a:effectLst>
              <a:outerShdw blurRad="114300" dist="1143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4" name="Textfeld 73">
              <a:extLst>
                <a:ext uri="{FF2B5EF4-FFF2-40B4-BE49-F238E27FC236}">
                  <a16:creationId xmlns:a16="http://schemas.microsoft.com/office/drawing/2014/main" id="{427A4AA9-7DAA-41E8-8AD1-8AD9FB037E5E}"/>
                </a:ext>
              </a:extLst>
            </p:cNvPr>
            <p:cNvSpPr txBox="1"/>
            <p:nvPr/>
          </p:nvSpPr>
          <p:spPr>
            <a:xfrm>
              <a:off x="1995930" y="5968229"/>
              <a:ext cx="1617751" cy="523220"/>
            </a:xfrm>
            <a:prstGeom prst="rect">
              <a:avLst/>
            </a:prstGeom>
            <a:noFill/>
          </p:spPr>
          <p:txBody>
            <a:bodyPr wrap="none" rtlCol="0">
              <a:spAutoFit/>
            </a:bodyPr>
            <a:lstStyle/>
            <a:p>
              <a:r>
                <a:rPr lang="de-DE" sz="2800" dirty="0"/>
                <a:t>MDR § 74</a:t>
              </a:r>
            </a:p>
          </p:txBody>
        </p:sp>
      </p:grpSp>
      <p:grpSp>
        <p:nvGrpSpPr>
          <p:cNvPr id="75" name="Gruppieren 74">
            <a:extLst>
              <a:ext uri="{FF2B5EF4-FFF2-40B4-BE49-F238E27FC236}">
                <a16:creationId xmlns:a16="http://schemas.microsoft.com/office/drawing/2014/main" id="{CA9653B0-ED59-40CF-8434-1E4D255E251E}"/>
              </a:ext>
            </a:extLst>
          </p:cNvPr>
          <p:cNvGrpSpPr/>
          <p:nvPr/>
        </p:nvGrpSpPr>
        <p:grpSpPr>
          <a:xfrm>
            <a:off x="6096000" y="7123183"/>
            <a:ext cx="1617751" cy="523220"/>
            <a:chOff x="1995930" y="5968229"/>
            <a:chExt cx="1617751" cy="523220"/>
          </a:xfrm>
        </p:grpSpPr>
        <p:sp>
          <p:nvSpPr>
            <p:cNvPr id="76" name="Rechteck 75">
              <a:extLst>
                <a:ext uri="{FF2B5EF4-FFF2-40B4-BE49-F238E27FC236}">
                  <a16:creationId xmlns:a16="http://schemas.microsoft.com/office/drawing/2014/main" id="{FB8F5AC0-C5A1-415D-AD3F-7619851B58DF}"/>
                </a:ext>
              </a:extLst>
            </p:cNvPr>
            <p:cNvSpPr/>
            <p:nvPr/>
          </p:nvSpPr>
          <p:spPr>
            <a:xfrm>
              <a:off x="1995930" y="5968229"/>
              <a:ext cx="1617751" cy="520894"/>
            </a:xfrm>
            <a:prstGeom prst="rect">
              <a:avLst/>
            </a:prstGeom>
            <a:solidFill>
              <a:schemeClr val="bg1"/>
            </a:solidFill>
            <a:ln>
              <a:solidFill>
                <a:schemeClr val="bg1">
                  <a:lumMod val="85000"/>
                </a:schemeClr>
              </a:solidFill>
            </a:ln>
            <a:effectLst>
              <a:outerShdw blurRad="114300" dist="1143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7" name="Textfeld 76">
              <a:extLst>
                <a:ext uri="{FF2B5EF4-FFF2-40B4-BE49-F238E27FC236}">
                  <a16:creationId xmlns:a16="http://schemas.microsoft.com/office/drawing/2014/main" id="{3538FCF0-099F-476D-B573-F13C47BF6A71}"/>
                </a:ext>
              </a:extLst>
            </p:cNvPr>
            <p:cNvSpPr txBox="1"/>
            <p:nvPr/>
          </p:nvSpPr>
          <p:spPr>
            <a:xfrm>
              <a:off x="1995930" y="5968229"/>
              <a:ext cx="1617751" cy="523220"/>
            </a:xfrm>
            <a:prstGeom prst="rect">
              <a:avLst/>
            </a:prstGeom>
            <a:noFill/>
          </p:spPr>
          <p:txBody>
            <a:bodyPr wrap="none" rtlCol="0">
              <a:spAutoFit/>
            </a:bodyPr>
            <a:lstStyle/>
            <a:p>
              <a:r>
                <a:rPr lang="de-DE" sz="2800" dirty="0"/>
                <a:t>MDR § 62</a:t>
              </a:r>
            </a:p>
          </p:txBody>
        </p:sp>
      </p:grpSp>
      <p:sp>
        <p:nvSpPr>
          <p:cNvPr id="78" name="Rechteck 77">
            <a:extLst>
              <a:ext uri="{FF2B5EF4-FFF2-40B4-BE49-F238E27FC236}">
                <a16:creationId xmlns:a16="http://schemas.microsoft.com/office/drawing/2014/main" id="{2C8BF7A6-341D-422A-9ED6-C3B853996072}"/>
              </a:ext>
            </a:extLst>
          </p:cNvPr>
          <p:cNvSpPr/>
          <p:nvPr/>
        </p:nvSpPr>
        <p:spPr>
          <a:xfrm>
            <a:off x="465134" y="1234715"/>
            <a:ext cx="2102686" cy="707886"/>
          </a:xfrm>
          <a:prstGeom prst="rect">
            <a:avLst/>
          </a:prstGeom>
        </p:spPr>
        <p:txBody>
          <a:bodyPr wrap="square">
            <a:spAutoFit/>
          </a:bodyPr>
          <a:lstStyle/>
          <a:p>
            <a:pPr algn="ctr"/>
            <a:r>
              <a:rPr lang="de-DE" sz="2000" dirty="0"/>
              <a:t>Präklinische Studien</a:t>
            </a:r>
          </a:p>
        </p:txBody>
      </p:sp>
      <p:sp>
        <p:nvSpPr>
          <p:cNvPr id="79" name="Rechteck 78">
            <a:extLst>
              <a:ext uri="{FF2B5EF4-FFF2-40B4-BE49-F238E27FC236}">
                <a16:creationId xmlns:a16="http://schemas.microsoft.com/office/drawing/2014/main" id="{152BFA99-1B54-41BB-97AF-CD7046688656}"/>
              </a:ext>
            </a:extLst>
          </p:cNvPr>
          <p:cNvSpPr/>
          <p:nvPr/>
        </p:nvSpPr>
        <p:spPr>
          <a:xfrm>
            <a:off x="1610197" y="8700600"/>
            <a:ext cx="1759904" cy="923330"/>
          </a:xfrm>
          <a:prstGeom prst="rect">
            <a:avLst/>
          </a:prstGeom>
        </p:spPr>
        <p:txBody>
          <a:bodyPr wrap="none">
            <a:spAutoFit/>
          </a:bodyPr>
          <a:lstStyle/>
          <a:p>
            <a:pPr algn="ctr"/>
            <a:r>
              <a:rPr lang="de-DE" dirty="0"/>
              <a:t>„Bench“</a:t>
            </a:r>
          </a:p>
          <a:p>
            <a:pPr algn="ctr"/>
            <a:r>
              <a:rPr lang="de-DE" dirty="0"/>
              <a:t>In-vitro</a:t>
            </a:r>
          </a:p>
          <a:p>
            <a:pPr algn="ctr"/>
            <a:r>
              <a:rPr lang="de-DE" dirty="0"/>
              <a:t>In-Vivo (</a:t>
            </a:r>
            <a:r>
              <a:rPr lang="de-DE" dirty="0" err="1"/>
              <a:t>animals</a:t>
            </a:r>
            <a:r>
              <a:rPr lang="de-DE" dirty="0"/>
              <a:t>)</a:t>
            </a:r>
          </a:p>
        </p:txBody>
      </p:sp>
      <p:sp>
        <p:nvSpPr>
          <p:cNvPr id="80" name="Rechteck 79">
            <a:extLst>
              <a:ext uri="{FF2B5EF4-FFF2-40B4-BE49-F238E27FC236}">
                <a16:creationId xmlns:a16="http://schemas.microsoft.com/office/drawing/2014/main" id="{8039CFB1-3EA6-4C5D-B5F5-FEB422889C0C}"/>
              </a:ext>
            </a:extLst>
          </p:cNvPr>
          <p:cNvSpPr/>
          <p:nvPr/>
        </p:nvSpPr>
        <p:spPr>
          <a:xfrm>
            <a:off x="9882131" y="2184941"/>
            <a:ext cx="1104790" cy="369332"/>
          </a:xfrm>
          <a:prstGeom prst="rect">
            <a:avLst/>
          </a:prstGeom>
        </p:spPr>
        <p:txBody>
          <a:bodyPr wrap="none">
            <a:spAutoFit/>
          </a:bodyPr>
          <a:lstStyle/>
          <a:p>
            <a:pPr algn="ctr"/>
            <a:r>
              <a:rPr lang="de-DE" dirty="0"/>
              <a:t>Phasen IV</a:t>
            </a:r>
          </a:p>
        </p:txBody>
      </p:sp>
      <p:sp>
        <p:nvSpPr>
          <p:cNvPr id="81" name="Rechteck 80">
            <a:extLst>
              <a:ext uri="{FF2B5EF4-FFF2-40B4-BE49-F238E27FC236}">
                <a16:creationId xmlns:a16="http://schemas.microsoft.com/office/drawing/2014/main" id="{F32EA524-F212-4079-B2B2-0480D3E9BED3}"/>
              </a:ext>
            </a:extLst>
          </p:cNvPr>
          <p:cNvSpPr/>
          <p:nvPr/>
        </p:nvSpPr>
        <p:spPr>
          <a:xfrm>
            <a:off x="5325958" y="4573284"/>
            <a:ext cx="2923301" cy="923330"/>
          </a:xfrm>
          <a:prstGeom prst="rect">
            <a:avLst/>
          </a:prstGeom>
        </p:spPr>
        <p:txBody>
          <a:bodyPr wrap="none">
            <a:spAutoFit/>
          </a:bodyPr>
          <a:lstStyle/>
          <a:p>
            <a:r>
              <a:rPr lang="de-DE" dirty="0"/>
              <a:t>              „</a:t>
            </a:r>
            <a:r>
              <a:rPr lang="de-DE" dirty="0" err="1"/>
              <a:t>Bedside</a:t>
            </a:r>
            <a:r>
              <a:rPr lang="de-DE" dirty="0"/>
              <a:t>“</a:t>
            </a:r>
            <a:br>
              <a:rPr lang="de-DE" dirty="0"/>
            </a:br>
            <a:r>
              <a:rPr lang="de-DE" dirty="0"/>
              <a:t>Randomised </a:t>
            </a:r>
            <a:r>
              <a:rPr lang="de-DE" dirty="0" err="1"/>
              <a:t>Controlled</a:t>
            </a:r>
            <a:r>
              <a:rPr lang="de-DE" dirty="0"/>
              <a:t> Trials</a:t>
            </a:r>
          </a:p>
          <a:p>
            <a:r>
              <a:rPr lang="de-DE" dirty="0"/>
              <a:t>Beobachtungsstudien etc.</a:t>
            </a:r>
          </a:p>
        </p:txBody>
      </p:sp>
      <p:sp>
        <p:nvSpPr>
          <p:cNvPr id="82" name="Rechteck 81">
            <a:extLst>
              <a:ext uri="{FF2B5EF4-FFF2-40B4-BE49-F238E27FC236}">
                <a16:creationId xmlns:a16="http://schemas.microsoft.com/office/drawing/2014/main" id="{E6741E3A-2EE4-4B9E-B851-FCF31821E67B}"/>
              </a:ext>
            </a:extLst>
          </p:cNvPr>
          <p:cNvSpPr/>
          <p:nvPr/>
        </p:nvSpPr>
        <p:spPr>
          <a:xfrm>
            <a:off x="1008986" y="4573284"/>
            <a:ext cx="3798156" cy="923330"/>
          </a:xfrm>
          <a:prstGeom prst="rect">
            <a:avLst/>
          </a:prstGeom>
        </p:spPr>
        <p:txBody>
          <a:bodyPr wrap="none">
            <a:spAutoFit/>
          </a:bodyPr>
          <a:lstStyle/>
          <a:p>
            <a:r>
              <a:rPr lang="de-DE" dirty="0"/>
              <a:t>                          „Bench“</a:t>
            </a:r>
            <a:br>
              <a:rPr lang="de-DE" dirty="0"/>
            </a:br>
            <a:r>
              <a:rPr lang="de-DE" dirty="0"/>
              <a:t>Vorhandene Patientendaten</a:t>
            </a:r>
          </a:p>
          <a:p>
            <a:r>
              <a:rPr lang="de-DE" dirty="0"/>
              <a:t>Nichtinterventionelle Probandendaten</a:t>
            </a:r>
          </a:p>
        </p:txBody>
      </p:sp>
      <p:sp>
        <p:nvSpPr>
          <p:cNvPr id="83" name="Textfeld 82">
            <a:extLst>
              <a:ext uri="{FF2B5EF4-FFF2-40B4-BE49-F238E27FC236}">
                <a16:creationId xmlns:a16="http://schemas.microsoft.com/office/drawing/2014/main" id="{4C28F734-F13E-464E-8E64-5C5182E222DC}"/>
              </a:ext>
            </a:extLst>
          </p:cNvPr>
          <p:cNvSpPr txBox="1"/>
          <p:nvPr/>
        </p:nvSpPr>
        <p:spPr>
          <a:xfrm>
            <a:off x="9414676" y="4573284"/>
            <a:ext cx="1467325" cy="369332"/>
          </a:xfrm>
          <a:prstGeom prst="rect">
            <a:avLst/>
          </a:prstGeom>
          <a:noFill/>
        </p:spPr>
        <p:txBody>
          <a:bodyPr wrap="none" rtlCol="0">
            <a:spAutoFit/>
          </a:bodyPr>
          <a:lstStyle/>
          <a:p>
            <a:r>
              <a:rPr lang="de-DE" dirty="0"/>
              <a:t>„Community“</a:t>
            </a:r>
          </a:p>
        </p:txBody>
      </p:sp>
      <p:sp>
        <p:nvSpPr>
          <p:cNvPr id="84" name="Rechteck 83">
            <a:extLst>
              <a:ext uri="{FF2B5EF4-FFF2-40B4-BE49-F238E27FC236}">
                <a16:creationId xmlns:a16="http://schemas.microsoft.com/office/drawing/2014/main" id="{1D6312F9-1750-4D98-A899-9E61F2A9E46A}"/>
              </a:ext>
            </a:extLst>
          </p:cNvPr>
          <p:cNvSpPr/>
          <p:nvPr/>
        </p:nvSpPr>
        <p:spPr>
          <a:xfrm>
            <a:off x="1126970" y="290948"/>
            <a:ext cx="3391795" cy="369332"/>
          </a:xfrm>
          <a:prstGeom prst="rect">
            <a:avLst/>
          </a:prstGeom>
        </p:spPr>
        <p:txBody>
          <a:bodyPr wrap="square">
            <a:spAutoFit/>
          </a:bodyPr>
          <a:lstStyle/>
          <a:p>
            <a:pPr algn="ctr"/>
            <a:r>
              <a:rPr lang="de-DE" dirty="0"/>
              <a:t>Can </a:t>
            </a:r>
            <a:r>
              <a:rPr lang="de-DE" dirty="0" err="1"/>
              <a:t>it</a:t>
            </a:r>
            <a:r>
              <a:rPr lang="de-DE" dirty="0"/>
              <a:t> </a:t>
            </a:r>
            <a:r>
              <a:rPr lang="de-DE" dirty="0" err="1"/>
              <a:t>be</a:t>
            </a:r>
            <a:r>
              <a:rPr lang="de-DE" dirty="0"/>
              <a:t> </a:t>
            </a:r>
            <a:r>
              <a:rPr lang="de-DE" dirty="0" err="1"/>
              <a:t>done</a:t>
            </a:r>
            <a:r>
              <a:rPr lang="de-DE" dirty="0"/>
              <a:t>? </a:t>
            </a:r>
          </a:p>
        </p:txBody>
      </p:sp>
      <p:sp>
        <p:nvSpPr>
          <p:cNvPr id="85" name="Rechteck 84">
            <a:extLst>
              <a:ext uri="{FF2B5EF4-FFF2-40B4-BE49-F238E27FC236}">
                <a16:creationId xmlns:a16="http://schemas.microsoft.com/office/drawing/2014/main" id="{E047F84D-8E2E-4222-9AAC-AAD6C09EDE97}"/>
              </a:ext>
            </a:extLst>
          </p:cNvPr>
          <p:cNvSpPr/>
          <p:nvPr/>
        </p:nvSpPr>
        <p:spPr>
          <a:xfrm>
            <a:off x="9279614" y="290948"/>
            <a:ext cx="1753044" cy="369332"/>
          </a:xfrm>
          <a:prstGeom prst="rect">
            <a:avLst/>
          </a:prstGeom>
        </p:spPr>
        <p:txBody>
          <a:bodyPr wrap="none">
            <a:spAutoFit/>
          </a:bodyPr>
          <a:lstStyle/>
          <a:p>
            <a:r>
              <a:rPr lang="de-DE" dirty="0"/>
              <a:t>Standard </a:t>
            </a:r>
            <a:r>
              <a:rPr lang="de-DE" dirty="0" err="1"/>
              <a:t>of</a:t>
            </a:r>
            <a:r>
              <a:rPr lang="de-DE" dirty="0"/>
              <a:t> Care</a:t>
            </a:r>
          </a:p>
        </p:txBody>
      </p:sp>
      <p:sp>
        <p:nvSpPr>
          <p:cNvPr id="86" name="Rechteck 85">
            <a:extLst>
              <a:ext uri="{FF2B5EF4-FFF2-40B4-BE49-F238E27FC236}">
                <a16:creationId xmlns:a16="http://schemas.microsoft.com/office/drawing/2014/main" id="{CD09D356-196E-468C-A82E-0956A0D31814}"/>
              </a:ext>
            </a:extLst>
          </p:cNvPr>
          <p:cNvSpPr/>
          <p:nvPr/>
        </p:nvSpPr>
        <p:spPr>
          <a:xfrm>
            <a:off x="5879558" y="290948"/>
            <a:ext cx="1819216" cy="369332"/>
          </a:xfrm>
          <a:prstGeom prst="rect">
            <a:avLst/>
          </a:prstGeom>
        </p:spPr>
        <p:txBody>
          <a:bodyPr wrap="none">
            <a:spAutoFit/>
          </a:bodyPr>
          <a:lstStyle/>
          <a:p>
            <a:r>
              <a:rPr lang="de-DE" dirty="0" err="1"/>
              <a:t>It</a:t>
            </a:r>
            <a:r>
              <a:rPr lang="de-DE" dirty="0"/>
              <a:t> </a:t>
            </a:r>
            <a:r>
              <a:rPr lang="de-DE" dirty="0" err="1"/>
              <a:t>is</a:t>
            </a:r>
            <a:r>
              <a:rPr lang="de-DE" dirty="0"/>
              <a:t> </a:t>
            </a:r>
            <a:r>
              <a:rPr lang="de-DE" dirty="0" err="1"/>
              <a:t>worth</a:t>
            </a:r>
            <a:r>
              <a:rPr lang="de-DE" dirty="0"/>
              <a:t> </a:t>
            </a:r>
            <a:r>
              <a:rPr lang="de-DE" dirty="0" err="1"/>
              <a:t>doing</a:t>
            </a:r>
            <a:r>
              <a:rPr lang="de-DE" dirty="0"/>
              <a:t>?</a:t>
            </a:r>
          </a:p>
        </p:txBody>
      </p:sp>
    </p:spTree>
    <p:extLst>
      <p:ext uri="{BB962C8B-B14F-4D97-AF65-F5344CB8AC3E}">
        <p14:creationId xmlns:p14="http://schemas.microsoft.com/office/powerpoint/2010/main" val="8655289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1"/>
                                        </p:tgtEl>
                                        <p:attrNameLst>
                                          <p:attrName>style.visibility</p:attrName>
                                        </p:attrNameLst>
                                      </p:cBhvr>
                                      <p:to>
                                        <p:strVal val="visible"/>
                                      </p:to>
                                    </p:set>
                                    <p:animEffect transition="in" filter="fade">
                                      <p:cBhvr>
                                        <p:cTn id="7" dur="500"/>
                                        <p:tgtEl>
                                          <p:spTgt spid="61"/>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75"/>
                                        </p:tgtEl>
                                        <p:attrNameLst>
                                          <p:attrName>style.visibility</p:attrName>
                                        </p:attrNameLst>
                                      </p:cBhvr>
                                      <p:to>
                                        <p:strVal val="visible"/>
                                      </p:to>
                                    </p:set>
                                    <p:animEffect transition="in" filter="fade">
                                      <p:cBhvr>
                                        <p:cTn id="12" dur="500"/>
                                        <p:tgtEl>
                                          <p:spTgt spid="7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72"/>
                                        </p:tgtEl>
                                        <p:attrNameLst>
                                          <p:attrName>style.visibility</p:attrName>
                                        </p:attrNameLst>
                                      </p:cBhvr>
                                      <p:to>
                                        <p:strVal val="visible"/>
                                      </p:to>
                                    </p:set>
                                    <p:animEffect transition="in" filter="fade">
                                      <p:cBhvr>
                                        <p:cTn id="17" dur="500"/>
                                        <p:tgtEl>
                                          <p:spTgt spid="72"/>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69"/>
                                        </p:tgtEl>
                                        <p:attrNameLst>
                                          <p:attrName>style.visibility</p:attrName>
                                        </p:attrNameLst>
                                      </p:cBhvr>
                                      <p:to>
                                        <p:strVal val="visible"/>
                                      </p:to>
                                    </p:set>
                                    <p:animEffect transition="in" filter="fade">
                                      <p:cBhvr>
                                        <p:cTn id="22" dur="500"/>
                                        <p:tgtEl>
                                          <p:spTgt spid="69"/>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79"/>
                                        </p:tgtEl>
                                        <p:attrNameLst>
                                          <p:attrName>style.visibility</p:attrName>
                                        </p:attrNameLst>
                                      </p:cBhvr>
                                      <p:to>
                                        <p:strVal val="visible"/>
                                      </p:to>
                                    </p:set>
                                    <p:animEffect transition="in" filter="fade">
                                      <p:cBhvr>
                                        <p:cTn id="27" dur="500"/>
                                        <p:tgtEl>
                                          <p:spTgt spid="79"/>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80"/>
                                        </p:tgtEl>
                                        <p:attrNameLst>
                                          <p:attrName>style.visibility</p:attrName>
                                        </p:attrNameLst>
                                      </p:cBhvr>
                                      <p:to>
                                        <p:strVal val="visible"/>
                                      </p:to>
                                    </p:set>
                                    <p:animEffect transition="in" filter="fade">
                                      <p:cBhvr>
                                        <p:cTn id="32" dur="500"/>
                                        <p:tgtEl>
                                          <p:spTgt spid="80"/>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82"/>
                                        </p:tgtEl>
                                        <p:attrNameLst>
                                          <p:attrName>style.visibility</p:attrName>
                                        </p:attrNameLst>
                                      </p:cBhvr>
                                      <p:to>
                                        <p:strVal val="visible"/>
                                      </p:to>
                                    </p:set>
                                    <p:animEffect transition="in" filter="fade">
                                      <p:cBhvr>
                                        <p:cTn id="37" dur="500"/>
                                        <p:tgtEl>
                                          <p:spTgt spid="82"/>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86"/>
                                        </p:tgtEl>
                                        <p:attrNameLst>
                                          <p:attrName>style.visibility</p:attrName>
                                        </p:attrNameLst>
                                      </p:cBhvr>
                                      <p:to>
                                        <p:strVal val="visible"/>
                                      </p:to>
                                    </p:set>
                                    <p:animEffect transition="in" filter="fade">
                                      <p:cBhvr>
                                        <p:cTn id="42" dur="500"/>
                                        <p:tgtEl>
                                          <p:spTgt spid="8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 grpId="0"/>
      <p:bldP spid="79" grpId="0"/>
      <p:bldP spid="80" grpId="0"/>
      <p:bldP spid="82" grpId="0"/>
      <p:bldP spid="8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pieren 1">
            <a:extLst>
              <a:ext uri="{FF2B5EF4-FFF2-40B4-BE49-F238E27FC236}">
                <a16:creationId xmlns:a16="http://schemas.microsoft.com/office/drawing/2014/main" id="{A2B28C7A-A305-4D9D-870A-495D190DC270}"/>
              </a:ext>
            </a:extLst>
          </p:cNvPr>
          <p:cNvGrpSpPr>
            <a:grpSpLocks noChangeAspect="1"/>
          </p:cNvGrpSpPr>
          <p:nvPr/>
        </p:nvGrpSpPr>
        <p:grpSpPr>
          <a:xfrm>
            <a:off x="675192" y="2050062"/>
            <a:ext cx="3708000" cy="3708000"/>
            <a:chOff x="2597727" y="117764"/>
            <a:chExt cx="6858000" cy="6858000"/>
          </a:xfrm>
        </p:grpSpPr>
        <p:pic>
          <p:nvPicPr>
            <p:cNvPr id="3" name="Grafik 2">
              <a:extLst>
                <a:ext uri="{FF2B5EF4-FFF2-40B4-BE49-F238E27FC236}">
                  <a16:creationId xmlns:a16="http://schemas.microsoft.com/office/drawing/2014/main" id="{07560454-5946-40B4-87C5-A2AA097AEB0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5400000">
              <a:off x="2597727" y="117764"/>
              <a:ext cx="6858000" cy="6858000"/>
            </a:xfrm>
            <a:prstGeom prst="rect">
              <a:avLst/>
            </a:prstGeom>
          </p:spPr>
        </p:pic>
        <p:sp>
          <p:nvSpPr>
            <p:cNvPr id="4" name="Rechteck 3">
              <a:extLst>
                <a:ext uri="{FF2B5EF4-FFF2-40B4-BE49-F238E27FC236}">
                  <a16:creationId xmlns:a16="http://schemas.microsoft.com/office/drawing/2014/main" id="{CB41EF72-3A33-4AC2-88C6-2462B1FE0A84}"/>
                </a:ext>
              </a:extLst>
            </p:cNvPr>
            <p:cNvSpPr/>
            <p:nvPr/>
          </p:nvSpPr>
          <p:spPr>
            <a:xfrm>
              <a:off x="4911114" y="1707688"/>
              <a:ext cx="162000" cy="393616"/>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 name="Rechteck 4">
              <a:extLst>
                <a:ext uri="{FF2B5EF4-FFF2-40B4-BE49-F238E27FC236}">
                  <a16:creationId xmlns:a16="http://schemas.microsoft.com/office/drawing/2014/main" id="{598DD2E8-3F5B-403B-8597-5A484D8CF01E}"/>
                </a:ext>
              </a:extLst>
            </p:cNvPr>
            <p:cNvSpPr/>
            <p:nvPr/>
          </p:nvSpPr>
          <p:spPr>
            <a:xfrm rot="5400000">
              <a:off x="5748919" y="1284803"/>
              <a:ext cx="162000" cy="393616"/>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 name="Rechteck 5">
              <a:extLst>
                <a:ext uri="{FF2B5EF4-FFF2-40B4-BE49-F238E27FC236}">
                  <a16:creationId xmlns:a16="http://schemas.microsoft.com/office/drawing/2014/main" id="{7B4CAACD-EFDE-4861-BD2B-32A867849B82}"/>
                </a:ext>
              </a:extLst>
            </p:cNvPr>
            <p:cNvSpPr/>
            <p:nvPr/>
          </p:nvSpPr>
          <p:spPr>
            <a:xfrm rot="5400000">
              <a:off x="2852081" y="1510880"/>
              <a:ext cx="162000" cy="39361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 name="Rechteck 6">
              <a:extLst>
                <a:ext uri="{FF2B5EF4-FFF2-40B4-BE49-F238E27FC236}">
                  <a16:creationId xmlns:a16="http://schemas.microsoft.com/office/drawing/2014/main" id="{A844F15A-7A5C-4D99-8964-74EBA0C9E43E}"/>
                </a:ext>
              </a:extLst>
            </p:cNvPr>
            <p:cNvSpPr/>
            <p:nvPr/>
          </p:nvSpPr>
          <p:spPr>
            <a:xfrm rot="5400000">
              <a:off x="2852081" y="4872505"/>
              <a:ext cx="162000" cy="39361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57" name="Gruppieren 56">
            <a:extLst>
              <a:ext uri="{FF2B5EF4-FFF2-40B4-BE49-F238E27FC236}">
                <a16:creationId xmlns:a16="http://schemas.microsoft.com/office/drawing/2014/main" id="{A14F64FA-7675-4035-B379-E0FD6A6A7D30}"/>
              </a:ext>
            </a:extLst>
          </p:cNvPr>
          <p:cNvGrpSpPr>
            <a:grpSpLocks noChangeAspect="1"/>
          </p:cNvGrpSpPr>
          <p:nvPr/>
        </p:nvGrpSpPr>
        <p:grpSpPr>
          <a:xfrm>
            <a:off x="757483" y="2866853"/>
            <a:ext cx="3532945" cy="1875600"/>
            <a:chOff x="2743097" y="1625800"/>
            <a:chExt cx="6563449" cy="3484456"/>
          </a:xfrm>
        </p:grpSpPr>
        <p:sp>
          <p:nvSpPr>
            <p:cNvPr id="15" name="Rechteck 14">
              <a:extLst>
                <a:ext uri="{FF2B5EF4-FFF2-40B4-BE49-F238E27FC236}">
                  <a16:creationId xmlns:a16="http://schemas.microsoft.com/office/drawing/2014/main" id="{BB55EBC0-FF7D-4CE4-939F-CE76E2CD0A42}"/>
                </a:ext>
              </a:extLst>
            </p:cNvPr>
            <p:cNvSpPr/>
            <p:nvPr/>
          </p:nvSpPr>
          <p:spPr>
            <a:xfrm>
              <a:off x="2743097" y="3496945"/>
              <a:ext cx="396000" cy="8188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6" name="Rechteck 15">
              <a:extLst>
                <a:ext uri="{FF2B5EF4-FFF2-40B4-BE49-F238E27FC236}">
                  <a16:creationId xmlns:a16="http://schemas.microsoft.com/office/drawing/2014/main" id="{7DA11DB5-B5E8-405D-BF0E-2C64CD42D0D3}"/>
                </a:ext>
              </a:extLst>
            </p:cNvPr>
            <p:cNvSpPr/>
            <p:nvPr/>
          </p:nvSpPr>
          <p:spPr>
            <a:xfrm>
              <a:off x="3059271" y="2352884"/>
              <a:ext cx="361666" cy="8188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7" name="Rechteck 16">
              <a:extLst>
                <a:ext uri="{FF2B5EF4-FFF2-40B4-BE49-F238E27FC236}">
                  <a16:creationId xmlns:a16="http://schemas.microsoft.com/office/drawing/2014/main" id="{6DB22351-8FB4-46FD-A812-7FC3BBB4F395}"/>
                </a:ext>
              </a:extLst>
            </p:cNvPr>
            <p:cNvSpPr/>
            <p:nvPr/>
          </p:nvSpPr>
          <p:spPr>
            <a:xfrm>
              <a:off x="3400465" y="1625800"/>
              <a:ext cx="720000" cy="8188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8" name="Rechteck 17">
              <a:extLst>
                <a:ext uri="{FF2B5EF4-FFF2-40B4-BE49-F238E27FC236}">
                  <a16:creationId xmlns:a16="http://schemas.microsoft.com/office/drawing/2014/main" id="{2BAB433F-0942-4FF6-83FD-B458F0C95307}"/>
                </a:ext>
              </a:extLst>
            </p:cNvPr>
            <p:cNvSpPr/>
            <p:nvPr/>
          </p:nvSpPr>
          <p:spPr>
            <a:xfrm>
              <a:off x="4069206" y="1948966"/>
              <a:ext cx="432000" cy="8188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9" name="Rechteck 18">
              <a:extLst>
                <a:ext uri="{FF2B5EF4-FFF2-40B4-BE49-F238E27FC236}">
                  <a16:creationId xmlns:a16="http://schemas.microsoft.com/office/drawing/2014/main" id="{622F6D1B-DEA6-4F18-B763-9D7CFEC46622}"/>
                </a:ext>
              </a:extLst>
            </p:cNvPr>
            <p:cNvSpPr/>
            <p:nvPr/>
          </p:nvSpPr>
          <p:spPr>
            <a:xfrm>
              <a:off x="4458168" y="2981815"/>
              <a:ext cx="361666" cy="8188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0" name="Rechteck 19">
              <a:extLst>
                <a:ext uri="{FF2B5EF4-FFF2-40B4-BE49-F238E27FC236}">
                  <a16:creationId xmlns:a16="http://schemas.microsoft.com/office/drawing/2014/main" id="{89F2EE7B-0B0A-46FA-95E1-E517DC444D00}"/>
                </a:ext>
              </a:extLst>
            </p:cNvPr>
            <p:cNvSpPr/>
            <p:nvPr/>
          </p:nvSpPr>
          <p:spPr>
            <a:xfrm>
              <a:off x="4107183" y="3347113"/>
              <a:ext cx="720000" cy="8188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1" name="Rechteck 20">
              <a:extLst>
                <a:ext uri="{FF2B5EF4-FFF2-40B4-BE49-F238E27FC236}">
                  <a16:creationId xmlns:a16="http://schemas.microsoft.com/office/drawing/2014/main" id="{A58FB531-EF19-411B-866B-EA9FD822FD76}"/>
                </a:ext>
              </a:extLst>
            </p:cNvPr>
            <p:cNvSpPr/>
            <p:nvPr/>
          </p:nvSpPr>
          <p:spPr>
            <a:xfrm>
              <a:off x="4158807" y="3664643"/>
              <a:ext cx="1044000" cy="8188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2" name="Rechteck 21">
              <a:extLst>
                <a:ext uri="{FF2B5EF4-FFF2-40B4-BE49-F238E27FC236}">
                  <a16:creationId xmlns:a16="http://schemas.microsoft.com/office/drawing/2014/main" id="{356F74F8-415C-4FC2-8450-3805762C1F3A}"/>
                </a:ext>
              </a:extLst>
            </p:cNvPr>
            <p:cNvSpPr/>
            <p:nvPr/>
          </p:nvSpPr>
          <p:spPr>
            <a:xfrm>
              <a:off x="5124831" y="3306169"/>
              <a:ext cx="361666" cy="8188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3" name="Rechteck 22">
              <a:extLst>
                <a:ext uri="{FF2B5EF4-FFF2-40B4-BE49-F238E27FC236}">
                  <a16:creationId xmlns:a16="http://schemas.microsoft.com/office/drawing/2014/main" id="{B8B068D2-501B-4C3D-8274-3BA85405E727}"/>
                </a:ext>
              </a:extLst>
            </p:cNvPr>
            <p:cNvSpPr/>
            <p:nvPr/>
          </p:nvSpPr>
          <p:spPr>
            <a:xfrm>
              <a:off x="5176455" y="2978109"/>
              <a:ext cx="361666" cy="8188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4" name="Rechteck 23">
              <a:extLst>
                <a:ext uri="{FF2B5EF4-FFF2-40B4-BE49-F238E27FC236}">
                  <a16:creationId xmlns:a16="http://schemas.microsoft.com/office/drawing/2014/main" id="{1EEC6BC9-D1AC-404E-85C4-C5E4B5011010}"/>
                </a:ext>
              </a:extLst>
            </p:cNvPr>
            <p:cNvSpPr/>
            <p:nvPr/>
          </p:nvSpPr>
          <p:spPr>
            <a:xfrm>
              <a:off x="5124831" y="2650049"/>
              <a:ext cx="361666" cy="8188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5" name="Rechteck 24">
              <a:extLst>
                <a:ext uri="{FF2B5EF4-FFF2-40B4-BE49-F238E27FC236}">
                  <a16:creationId xmlns:a16="http://schemas.microsoft.com/office/drawing/2014/main" id="{DCFF49D7-839A-4ADE-BBED-AE29B9E95A75}"/>
                </a:ext>
              </a:extLst>
            </p:cNvPr>
            <p:cNvSpPr/>
            <p:nvPr/>
          </p:nvSpPr>
          <p:spPr>
            <a:xfrm>
              <a:off x="5103918" y="1948966"/>
              <a:ext cx="1152000" cy="8188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6" name="Rechteck 25">
              <a:extLst>
                <a:ext uri="{FF2B5EF4-FFF2-40B4-BE49-F238E27FC236}">
                  <a16:creationId xmlns:a16="http://schemas.microsoft.com/office/drawing/2014/main" id="{9FE23CD3-AF4B-419A-8367-3B8C17D2B330}"/>
                </a:ext>
              </a:extLst>
            </p:cNvPr>
            <p:cNvSpPr/>
            <p:nvPr/>
          </p:nvSpPr>
          <p:spPr>
            <a:xfrm>
              <a:off x="6154354" y="2626656"/>
              <a:ext cx="756000" cy="8188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7" name="Rechteck 26">
              <a:extLst>
                <a:ext uri="{FF2B5EF4-FFF2-40B4-BE49-F238E27FC236}">
                  <a16:creationId xmlns:a16="http://schemas.microsoft.com/office/drawing/2014/main" id="{E208746C-C80C-4D72-8017-B13686465372}"/>
                </a:ext>
              </a:extLst>
            </p:cNvPr>
            <p:cNvSpPr/>
            <p:nvPr/>
          </p:nvSpPr>
          <p:spPr>
            <a:xfrm>
              <a:off x="6829476" y="2326377"/>
              <a:ext cx="361666" cy="8188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8" name="Rechteck 27">
              <a:extLst>
                <a:ext uri="{FF2B5EF4-FFF2-40B4-BE49-F238E27FC236}">
                  <a16:creationId xmlns:a16="http://schemas.microsoft.com/office/drawing/2014/main" id="{E4F54E67-D921-48B9-8872-F5437778C1BB}"/>
                </a:ext>
              </a:extLst>
            </p:cNvPr>
            <p:cNvSpPr/>
            <p:nvPr/>
          </p:nvSpPr>
          <p:spPr>
            <a:xfrm>
              <a:off x="7191142" y="1996195"/>
              <a:ext cx="396000" cy="8188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9" name="Rechteck 28">
              <a:extLst>
                <a:ext uri="{FF2B5EF4-FFF2-40B4-BE49-F238E27FC236}">
                  <a16:creationId xmlns:a16="http://schemas.microsoft.com/office/drawing/2014/main" id="{9730C5EA-D4D2-4DFF-AEEB-6A576C8DD29F}"/>
                </a:ext>
              </a:extLst>
            </p:cNvPr>
            <p:cNvSpPr/>
            <p:nvPr/>
          </p:nvSpPr>
          <p:spPr>
            <a:xfrm>
              <a:off x="7552808" y="2626656"/>
              <a:ext cx="1044000" cy="8188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0" name="Rechteck 29">
              <a:extLst>
                <a:ext uri="{FF2B5EF4-FFF2-40B4-BE49-F238E27FC236}">
                  <a16:creationId xmlns:a16="http://schemas.microsoft.com/office/drawing/2014/main" id="{1AB490FF-D4FD-46CD-8E46-9E5A5F8D06E2}"/>
                </a:ext>
              </a:extLst>
            </p:cNvPr>
            <p:cNvSpPr/>
            <p:nvPr/>
          </p:nvSpPr>
          <p:spPr>
            <a:xfrm>
              <a:off x="8235196" y="4355762"/>
              <a:ext cx="361666" cy="8188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1" name="Rechteck 30">
              <a:extLst>
                <a:ext uri="{FF2B5EF4-FFF2-40B4-BE49-F238E27FC236}">
                  <a16:creationId xmlns:a16="http://schemas.microsoft.com/office/drawing/2014/main" id="{C52990A2-FC56-4531-96C8-C66A13261E00}"/>
                </a:ext>
              </a:extLst>
            </p:cNvPr>
            <p:cNvSpPr/>
            <p:nvPr/>
          </p:nvSpPr>
          <p:spPr>
            <a:xfrm>
              <a:off x="8235196" y="5028369"/>
              <a:ext cx="468000" cy="8188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2" name="Rechteck 31">
              <a:extLst>
                <a:ext uri="{FF2B5EF4-FFF2-40B4-BE49-F238E27FC236}">
                  <a16:creationId xmlns:a16="http://schemas.microsoft.com/office/drawing/2014/main" id="{3178408A-C4C5-43DE-BB5F-937387368BED}"/>
                </a:ext>
              </a:extLst>
            </p:cNvPr>
            <p:cNvSpPr/>
            <p:nvPr/>
          </p:nvSpPr>
          <p:spPr>
            <a:xfrm>
              <a:off x="8610510" y="4692065"/>
              <a:ext cx="361666" cy="8188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3" name="Rechteck 32">
              <a:extLst>
                <a:ext uri="{FF2B5EF4-FFF2-40B4-BE49-F238E27FC236}">
                  <a16:creationId xmlns:a16="http://schemas.microsoft.com/office/drawing/2014/main" id="{B59BA7ED-EE91-4CF7-97B9-1E56D92AFA61}"/>
                </a:ext>
              </a:extLst>
            </p:cNvPr>
            <p:cNvSpPr/>
            <p:nvPr/>
          </p:nvSpPr>
          <p:spPr>
            <a:xfrm>
              <a:off x="8944880" y="3502517"/>
              <a:ext cx="361666" cy="8188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4" name="Rechteck 33">
              <a:extLst>
                <a:ext uri="{FF2B5EF4-FFF2-40B4-BE49-F238E27FC236}">
                  <a16:creationId xmlns:a16="http://schemas.microsoft.com/office/drawing/2014/main" id="{113956DD-825A-4919-B0FB-9253F3190FBF}"/>
                </a:ext>
              </a:extLst>
            </p:cNvPr>
            <p:cNvSpPr/>
            <p:nvPr/>
          </p:nvSpPr>
          <p:spPr>
            <a:xfrm rot="5400000">
              <a:off x="3101880" y="2017831"/>
              <a:ext cx="720000" cy="8188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5" name="Rechteck 34">
              <a:extLst>
                <a:ext uri="{FF2B5EF4-FFF2-40B4-BE49-F238E27FC236}">
                  <a16:creationId xmlns:a16="http://schemas.microsoft.com/office/drawing/2014/main" id="{23877327-6FC8-4B08-B416-66BDFCB10B5C}"/>
                </a:ext>
              </a:extLst>
            </p:cNvPr>
            <p:cNvSpPr/>
            <p:nvPr/>
          </p:nvSpPr>
          <p:spPr>
            <a:xfrm rot="5400000">
              <a:off x="2565065" y="2950942"/>
              <a:ext cx="1116000" cy="8188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6" name="Rechteck 35">
              <a:extLst>
                <a:ext uri="{FF2B5EF4-FFF2-40B4-BE49-F238E27FC236}">
                  <a16:creationId xmlns:a16="http://schemas.microsoft.com/office/drawing/2014/main" id="{9B774A0D-ABAE-439B-A08F-3F604D46624A}"/>
                </a:ext>
              </a:extLst>
            </p:cNvPr>
            <p:cNvSpPr/>
            <p:nvPr/>
          </p:nvSpPr>
          <p:spPr>
            <a:xfrm rot="5400000">
              <a:off x="3920358" y="1795858"/>
              <a:ext cx="360000" cy="8188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7" name="Rechteck 36">
              <a:extLst>
                <a:ext uri="{FF2B5EF4-FFF2-40B4-BE49-F238E27FC236}">
                  <a16:creationId xmlns:a16="http://schemas.microsoft.com/office/drawing/2014/main" id="{E646F344-69EC-49C4-95EA-67C2BB431CD5}"/>
                </a:ext>
              </a:extLst>
            </p:cNvPr>
            <p:cNvSpPr/>
            <p:nvPr/>
          </p:nvSpPr>
          <p:spPr>
            <a:xfrm rot="5400000">
              <a:off x="3995111" y="2447977"/>
              <a:ext cx="1008000" cy="8188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8" name="Rechteck 37">
              <a:extLst>
                <a:ext uri="{FF2B5EF4-FFF2-40B4-BE49-F238E27FC236}">
                  <a16:creationId xmlns:a16="http://schemas.microsoft.com/office/drawing/2014/main" id="{A8CB14AA-F10C-493F-8042-B8EC9E059147}"/>
                </a:ext>
              </a:extLst>
            </p:cNvPr>
            <p:cNvSpPr/>
            <p:nvPr/>
          </p:nvSpPr>
          <p:spPr>
            <a:xfrm rot="5400000">
              <a:off x="3983581" y="3514896"/>
              <a:ext cx="360000" cy="8188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9" name="Rechteck 38">
              <a:extLst>
                <a:ext uri="{FF2B5EF4-FFF2-40B4-BE49-F238E27FC236}">
                  <a16:creationId xmlns:a16="http://schemas.microsoft.com/office/drawing/2014/main" id="{358AD1FC-81B8-4FD0-B926-087C334C5474}"/>
                </a:ext>
              </a:extLst>
            </p:cNvPr>
            <p:cNvSpPr/>
            <p:nvPr/>
          </p:nvSpPr>
          <p:spPr>
            <a:xfrm rot="5400000">
              <a:off x="4620164" y="3133813"/>
              <a:ext cx="360000" cy="8188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 name="Rechteck 39">
              <a:extLst>
                <a:ext uri="{FF2B5EF4-FFF2-40B4-BE49-F238E27FC236}">
                  <a16:creationId xmlns:a16="http://schemas.microsoft.com/office/drawing/2014/main" id="{86D01C28-ED69-4440-A325-5F5050C27046}"/>
                </a:ext>
              </a:extLst>
            </p:cNvPr>
            <p:cNvSpPr/>
            <p:nvPr/>
          </p:nvSpPr>
          <p:spPr>
            <a:xfrm rot="5400000">
              <a:off x="5291870" y="2795392"/>
              <a:ext cx="360000" cy="8188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 name="Rechteck 40">
              <a:extLst>
                <a:ext uri="{FF2B5EF4-FFF2-40B4-BE49-F238E27FC236}">
                  <a16:creationId xmlns:a16="http://schemas.microsoft.com/office/drawing/2014/main" id="{85BCABD7-C7E0-4FD2-BB78-FF2A767F80B7}"/>
                </a:ext>
              </a:extLst>
            </p:cNvPr>
            <p:cNvSpPr/>
            <p:nvPr/>
          </p:nvSpPr>
          <p:spPr>
            <a:xfrm rot="5400000">
              <a:off x="5023473" y="3117166"/>
              <a:ext cx="360000" cy="8188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2" name="Rechteck 41">
              <a:extLst>
                <a:ext uri="{FF2B5EF4-FFF2-40B4-BE49-F238E27FC236}">
                  <a16:creationId xmlns:a16="http://schemas.microsoft.com/office/drawing/2014/main" id="{3D979F18-9F9A-45D5-BD88-81A20D8655CC}"/>
                </a:ext>
              </a:extLst>
            </p:cNvPr>
            <p:cNvSpPr/>
            <p:nvPr/>
          </p:nvSpPr>
          <p:spPr>
            <a:xfrm rot="5400000">
              <a:off x="4994689" y="3485407"/>
              <a:ext cx="360000" cy="8188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3" name="Rechteck 42">
              <a:extLst>
                <a:ext uri="{FF2B5EF4-FFF2-40B4-BE49-F238E27FC236}">
                  <a16:creationId xmlns:a16="http://schemas.microsoft.com/office/drawing/2014/main" id="{F5F08B61-F092-4AAF-94F1-0E67EC40B16C}"/>
                </a:ext>
              </a:extLst>
            </p:cNvPr>
            <p:cNvSpPr/>
            <p:nvPr/>
          </p:nvSpPr>
          <p:spPr>
            <a:xfrm rot="5400000">
              <a:off x="6015755" y="2143380"/>
              <a:ext cx="360000" cy="8188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4" name="Rechteck 43">
              <a:extLst>
                <a:ext uri="{FF2B5EF4-FFF2-40B4-BE49-F238E27FC236}">
                  <a16:creationId xmlns:a16="http://schemas.microsoft.com/office/drawing/2014/main" id="{D4A12CB1-8178-42B9-A17C-9EFA11F44BD3}"/>
                </a:ext>
              </a:extLst>
            </p:cNvPr>
            <p:cNvSpPr/>
            <p:nvPr/>
          </p:nvSpPr>
          <p:spPr>
            <a:xfrm rot="5400000">
              <a:off x="6041614" y="2463538"/>
              <a:ext cx="360000" cy="8188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5" name="Rechteck 44">
              <a:extLst>
                <a:ext uri="{FF2B5EF4-FFF2-40B4-BE49-F238E27FC236}">
                  <a16:creationId xmlns:a16="http://schemas.microsoft.com/office/drawing/2014/main" id="{291C75EB-0154-42AA-8229-729AF883A89B}"/>
                </a:ext>
              </a:extLst>
            </p:cNvPr>
            <p:cNvSpPr/>
            <p:nvPr/>
          </p:nvSpPr>
          <p:spPr>
            <a:xfrm rot="5400000">
              <a:off x="6656689" y="2483978"/>
              <a:ext cx="360000" cy="8188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6" name="Rechteck 45">
              <a:extLst>
                <a:ext uri="{FF2B5EF4-FFF2-40B4-BE49-F238E27FC236}">
                  <a16:creationId xmlns:a16="http://schemas.microsoft.com/office/drawing/2014/main" id="{5306069E-B6DB-4FC7-B937-5E28B7B17F57}"/>
                </a:ext>
              </a:extLst>
            </p:cNvPr>
            <p:cNvSpPr/>
            <p:nvPr/>
          </p:nvSpPr>
          <p:spPr>
            <a:xfrm rot="5400000">
              <a:off x="7052985" y="2197832"/>
              <a:ext cx="360000" cy="8188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7" name="Rechteck 46">
              <a:extLst>
                <a:ext uri="{FF2B5EF4-FFF2-40B4-BE49-F238E27FC236}">
                  <a16:creationId xmlns:a16="http://schemas.microsoft.com/office/drawing/2014/main" id="{B66A4E87-390B-4E1A-B3CE-BACD0E5CD0C2}"/>
                </a:ext>
              </a:extLst>
            </p:cNvPr>
            <p:cNvSpPr/>
            <p:nvPr/>
          </p:nvSpPr>
          <p:spPr>
            <a:xfrm rot="5400000">
              <a:off x="7266835" y="2287381"/>
              <a:ext cx="648000" cy="8188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8" name="Rechteck 47">
              <a:extLst>
                <a:ext uri="{FF2B5EF4-FFF2-40B4-BE49-F238E27FC236}">
                  <a16:creationId xmlns:a16="http://schemas.microsoft.com/office/drawing/2014/main" id="{8E8D9614-CD7B-4B3B-892C-1F1509C1885D}"/>
                </a:ext>
              </a:extLst>
            </p:cNvPr>
            <p:cNvSpPr/>
            <p:nvPr/>
          </p:nvSpPr>
          <p:spPr>
            <a:xfrm rot="5400000">
              <a:off x="7768685" y="2088930"/>
              <a:ext cx="360000" cy="8188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9" name="Rechteck 48">
              <a:extLst>
                <a:ext uri="{FF2B5EF4-FFF2-40B4-BE49-F238E27FC236}">
                  <a16:creationId xmlns:a16="http://schemas.microsoft.com/office/drawing/2014/main" id="{671BA6AE-C106-4C4E-8416-73C10A6FE1DA}"/>
                </a:ext>
              </a:extLst>
            </p:cNvPr>
            <p:cNvSpPr/>
            <p:nvPr/>
          </p:nvSpPr>
          <p:spPr>
            <a:xfrm rot="5400000">
              <a:off x="7642807" y="3464993"/>
              <a:ext cx="1908000" cy="8188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0" name="Rechteck 49">
              <a:extLst>
                <a:ext uri="{FF2B5EF4-FFF2-40B4-BE49-F238E27FC236}">
                  <a16:creationId xmlns:a16="http://schemas.microsoft.com/office/drawing/2014/main" id="{26ADD35B-1888-4A76-9C55-62C4F26428C1}"/>
                </a:ext>
              </a:extLst>
            </p:cNvPr>
            <p:cNvSpPr/>
            <p:nvPr/>
          </p:nvSpPr>
          <p:spPr>
            <a:xfrm rot="5400000">
              <a:off x="8085239" y="4535762"/>
              <a:ext cx="360000" cy="8188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1" name="Rechteck 50">
              <a:extLst>
                <a:ext uri="{FF2B5EF4-FFF2-40B4-BE49-F238E27FC236}">
                  <a16:creationId xmlns:a16="http://schemas.microsoft.com/office/drawing/2014/main" id="{A93CCC72-C427-4E0D-87A7-A22A4431D13B}"/>
                </a:ext>
              </a:extLst>
            </p:cNvPr>
            <p:cNvSpPr/>
            <p:nvPr/>
          </p:nvSpPr>
          <p:spPr>
            <a:xfrm rot="5400000">
              <a:off x="8095161" y="4807427"/>
              <a:ext cx="360000" cy="8188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2" name="Rechteck 51">
              <a:extLst>
                <a:ext uri="{FF2B5EF4-FFF2-40B4-BE49-F238E27FC236}">
                  <a16:creationId xmlns:a16="http://schemas.microsoft.com/office/drawing/2014/main" id="{94FDE346-D1C0-480C-A7D3-0004272022EA}"/>
                </a:ext>
              </a:extLst>
            </p:cNvPr>
            <p:cNvSpPr/>
            <p:nvPr/>
          </p:nvSpPr>
          <p:spPr>
            <a:xfrm rot="5400000">
              <a:off x="8488776" y="4840715"/>
              <a:ext cx="360000" cy="8188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3" name="Rechteck 52">
              <a:extLst>
                <a:ext uri="{FF2B5EF4-FFF2-40B4-BE49-F238E27FC236}">
                  <a16:creationId xmlns:a16="http://schemas.microsoft.com/office/drawing/2014/main" id="{5616422C-D3DB-4789-92E6-63F735AC95D8}"/>
                </a:ext>
              </a:extLst>
            </p:cNvPr>
            <p:cNvSpPr/>
            <p:nvPr/>
          </p:nvSpPr>
          <p:spPr>
            <a:xfrm rot="5400000">
              <a:off x="8314879" y="4086002"/>
              <a:ext cx="1260000" cy="8188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5" name="Rechteck 54">
              <a:extLst>
                <a:ext uri="{FF2B5EF4-FFF2-40B4-BE49-F238E27FC236}">
                  <a16:creationId xmlns:a16="http://schemas.microsoft.com/office/drawing/2014/main" id="{5D2E0A31-EAAA-4864-9CC8-5442F5634FB8}"/>
                </a:ext>
              </a:extLst>
            </p:cNvPr>
            <p:cNvSpPr/>
            <p:nvPr/>
          </p:nvSpPr>
          <p:spPr>
            <a:xfrm rot="5400000">
              <a:off x="4823540" y="2312758"/>
              <a:ext cx="720000" cy="8188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
        <p:nvSpPr>
          <p:cNvPr id="67" name="Textfeld 66">
            <a:extLst>
              <a:ext uri="{FF2B5EF4-FFF2-40B4-BE49-F238E27FC236}">
                <a16:creationId xmlns:a16="http://schemas.microsoft.com/office/drawing/2014/main" id="{DAD289CB-6252-42C3-BCF5-5A33F9ABD1B6}"/>
              </a:ext>
            </a:extLst>
          </p:cNvPr>
          <p:cNvSpPr txBox="1"/>
          <p:nvPr/>
        </p:nvSpPr>
        <p:spPr>
          <a:xfrm>
            <a:off x="408942" y="2556626"/>
            <a:ext cx="397866" cy="646331"/>
          </a:xfrm>
          <a:prstGeom prst="rect">
            <a:avLst/>
          </a:prstGeom>
          <a:noFill/>
        </p:spPr>
        <p:txBody>
          <a:bodyPr wrap="none" rtlCol="0">
            <a:spAutoFit/>
          </a:bodyPr>
          <a:lstStyle/>
          <a:p>
            <a:r>
              <a:rPr lang="de-DE" sz="3600" b="1" dirty="0">
                <a:solidFill>
                  <a:srgbClr val="FF0000"/>
                </a:solidFill>
              </a:rPr>
              <a:t>?</a:t>
            </a:r>
          </a:p>
        </p:txBody>
      </p:sp>
      <p:grpSp>
        <p:nvGrpSpPr>
          <p:cNvPr id="94" name="Gruppieren 93">
            <a:extLst>
              <a:ext uri="{FF2B5EF4-FFF2-40B4-BE49-F238E27FC236}">
                <a16:creationId xmlns:a16="http://schemas.microsoft.com/office/drawing/2014/main" id="{FC43B5C9-2762-4D5C-9B24-373F5F340940}"/>
              </a:ext>
            </a:extLst>
          </p:cNvPr>
          <p:cNvGrpSpPr/>
          <p:nvPr/>
        </p:nvGrpSpPr>
        <p:grpSpPr>
          <a:xfrm>
            <a:off x="737888" y="2318887"/>
            <a:ext cx="1879930" cy="740993"/>
            <a:chOff x="1029988" y="2150585"/>
            <a:chExt cx="1879930" cy="740993"/>
          </a:xfrm>
        </p:grpSpPr>
        <p:cxnSp>
          <p:nvCxnSpPr>
            <p:cNvPr id="74" name="Gerader Verbinder 73">
              <a:extLst>
                <a:ext uri="{FF2B5EF4-FFF2-40B4-BE49-F238E27FC236}">
                  <a16:creationId xmlns:a16="http://schemas.microsoft.com/office/drawing/2014/main" id="{4CB602D7-E57D-4D3E-86DC-D9670DB5198B}"/>
                </a:ext>
              </a:extLst>
            </p:cNvPr>
            <p:cNvCxnSpPr/>
            <p:nvPr/>
          </p:nvCxnSpPr>
          <p:spPr>
            <a:xfrm>
              <a:off x="1029988" y="2740722"/>
              <a:ext cx="2232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5" name="Gerader Verbinder 74">
              <a:extLst>
                <a:ext uri="{FF2B5EF4-FFF2-40B4-BE49-F238E27FC236}">
                  <a16:creationId xmlns:a16="http://schemas.microsoft.com/office/drawing/2014/main" id="{9DDA42D4-0FE4-4A0E-A496-18740D0F3E53}"/>
                </a:ext>
              </a:extLst>
            </p:cNvPr>
            <p:cNvCxnSpPr>
              <a:cxnSpLocks/>
            </p:cNvCxnSpPr>
            <p:nvPr/>
          </p:nvCxnSpPr>
          <p:spPr>
            <a:xfrm flipV="1">
              <a:off x="1240553" y="2150585"/>
              <a:ext cx="0" cy="72000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7" name="Gerader Verbinder 76">
              <a:extLst>
                <a:ext uri="{FF2B5EF4-FFF2-40B4-BE49-F238E27FC236}">
                  <a16:creationId xmlns:a16="http://schemas.microsoft.com/office/drawing/2014/main" id="{93441894-3112-47EF-9183-6E66B46FBF64}"/>
                </a:ext>
              </a:extLst>
            </p:cNvPr>
            <p:cNvCxnSpPr/>
            <p:nvPr/>
          </p:nvCxnSpPr>
          <p:spPr>
            <a:xfrm>
              <a:off x="1251658" y="2498269"/>
              <a:ext cx="2016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8" name="Gerader Verbinder 77">
              <a:extLst>
                <a:ext uri="{FF2B5EF4-FFF2-40B4-BE49-F238E27FC236}">
                  <a16:creationId xmlns:a16="http://schemas.microsoft.com/office/drawing/2014/main" id="{D042D632-7E77-46B6-BFB5-62CF94988419}"/>
                </a:ext>
              </a:extLst>
            </p:cNvPr>
            <p:cNvCxnSpPr>
              <a:cxnSpLocks/>
            </p:cNvCxnSpPr>
            <p:nvPr/>
          </p:nvCxnSpPr>
          <p:spPr>
            <a:xfrm flipV="1">
              <a:off x="1448369" y="2344541"/>
              <a:ext cx="0" cy="15480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9" name="Gerader Verbinder 78">
              <a:extLst>
                <a:ext uri="{FF2B5EF4-FFF2-40B4-BE49-F238E27FC236}">
                  <a16:creationId xmlns:a16="http://schemas.microsoft.com/office/drawing/2014/main" id="{85D34E27-53F7-4ACD-91FE-4CB0D3A3C7C0}"/>
                </a:ext>
              </a:extLst>
            </p:cNvPr>
            <p:cNvCxnSpPr/>
            <p:nvPr/>
          </p:nvCxnSpPr>
          <p:spPr>
            <a:xfrm>
              <a:off x="1434515" y="2344541"/>
              <a:ext cx="9360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0" name="Gerader Verbinder 79">
              <a:extLst>
                <a:ext uri="{FF2B5EF4-FFF2-40B4-BE49-F238E27FC236}">
                  <a16:creationId xmlns:a16="http://schemas.microsoft.com/office/drawing/2014/main" id="{E739F389-DAB9-4FA0-9AB9-8E4466ADCD45}"/>
                </a:ext>
              </a:extLst>
            </p:cNvPr>
            <p:cNvCxnSpPr>
              <a:cxnSpLocks/>
            </p:cNvCxnSpPr>
            <p:nvPr/>
          </p:nvCxnSpPr>
          <p:spPr>
            <a:xfrm flipV="1">
              <a:off x="1600769" y="2178289"/>
              <a:ext cx="0" cy="15480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1" name="Gerader Verbinder 80">
              <a:extLst>
                <a:ext uri="{FF2B5EF4-FFF2-40B4-BE49-F238E27FC236}">
                  <a16:creationId xmlns:a16="http://schemas.microsoft.com/office/drawing/2014/main" id="{6A2475CE-EE95-44A4-BC16-6A7250528BCE}"/>
                </a:ext>
              </a:extLst>
            </p:cNvPr>
            <p:cNvCxnSpPr/>
            <p:nvPr/>
          </p:nvCxnSpPr>
          <p:spPr>
            <a:xfrm>
              <a:off x="1434515" y="2158831"/>
              <a:ext cx="5400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2" name="Gerader Verbinder 81">
              <a:extLst>
                <a:ext uri="{FF2B5EF4-FFF2-40B4-BE49-F238E27FC236}">
                  <a16:creationId xmlns:a16="http://schemas.microsoft.com/office/drawing/2014/main" id="{06C63A4B-245D-41D3-B209-DA1DA11DE665}"/>
                </a:ext>
              </a:extLst>
            </p:cNvPr>
            <p:cNvCxnSpPr/>
            <p:nvPr/>
          </p:nvCxnSpPr>
          <p:spPr>
            <a:xfrm>
              <a:off x="2167440" y="2158831"/>
              <a:ext cx="3780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3" name="Gerader Verbinder 82">
              <a:extLst>
                <a:ext uri="{FF2B5EF4-FFF2-40B4-BE49-F238E27FC236}">
                  <a16:creationId xmlns:a16="http://schemas.microsoft.com/office/drawing/2014/main" id="{06D259E2-58C2-4876-85BA-6E38EC4052A2}"/>
                </a:ext>
              </a:extLst>
            </p:cNvPr>
            <p:cNvCxnSpPr>
              <a:cxnSpLocks/>
            </p:cNvCxnSpPr>
            <p:nvPr/>
          </p:nvCxnSpPr>
          <p:spPr>
            <a:xfrm flipV="1">
              <a:off x="2182655" y="2171368"/>
              <a:ext cx="0" cy="15480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4" name="Gerader Verbinder 83">
              <a:extLst>
                <a:ext uri="{FF2B5EF4-FFF2-40B4-BE49-F238E27FC236}">
                  <a16:creationId xmlns:a16="http://schemas.microsoft.com/office/drawing/2014/main" id="{25173D03-780B-4508-841B-722B24542909}"/>
                </a:ext>
              </a:extLst>
            </p:cNvPr>
            <p:cNvCxnSpPr>
              <a:cxnSpLocks/>
            </p:cNvCxnSpPr>
            <p:nvPr/>
          </p:nvCxnSpPr>
          <p:spPr>
            <a:xfrm flipV="1">
              <a:off x="2542865" y="2164447"/>
              <a:ext cx="0" cy="15480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5" name="Gerader Verbinder 84">
              <a:extLst>
                <a:ext uri="{FF2B5EF4-FFF2-40B4-BE49-F238E27FC236}">
                  <a16:creationId xmlns:a16="http://schemas.microsoft.com/office/drawing/2014/main" id="{BA4470CF-595F-4A82-9CB3-4862A9B867F3}"/>
                </a:ext>
              </a:extLst>
            </p:cNvPr>
            <p:cNvCxnSpPr>
              <a:cxnSpLocks/>
            </p:cNvCxnSpPr>
            <p:nvPr/>
          </p:nvCxnSpPr>
          <p:spPr>
            <a:xfrm flipV="1">
              <a:off x="2348917" y="2337616"/>
              <a:ext cx="0" cy="18000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6" name="Gerader Verbinder 85">
              <a:extLst>
                <a:ext uri="{FF2B5EF4-FFF2-40B4-BE49-F238E27FC236}">
                  <a16:creationId xmlns:a16="http://schemas.microsoft.com/office/drawing/2014/main" id="{8D6FA9FA-ECD9-48DA-9EAA-7BFD035AAA8A}"/>
                </a:ext>
              </a:extLst>
            </p:cNvPr>
            <p:cNvCxnSpPr/>
            <p:nvPr/>
          </p:nvCxnSpPr>
          <p:spPr>
            <a:xfrm>
              <a:off x="1995930" y="2526883"/>
              <a:ext cx="9000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7" name="Gerader Verbinder 86">
              <a:extLst>
                <a:ext uri="{FF2B5EF4-FFF2-40B4-BE49-F238E27FC236}">
                  <a16:creationId xmlns:a16="http://schemas.microsoft.com/office/drawing/2014/main" id="{7D7AEB90-4184-43E3-990B-8ECBB50949B3}"/>
                </a:ext>
              </a:extLst>
            </p:cNvPr>
            <p:cNvCxnSpPr>
              <a:cxnSpLocks/>
            </p:cNvCxnSpPr>
            <p:nvPr/>
          </p:nvCxnSpPr>
          <p:spPr>
            <a:xfrm flipV="1">
              <a:off x="2757629" y="2330689"/>
              <a:ext cx="0" cy="18000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8" name="Gerader Verbinder 87">
              <a:extLst>
                <a:ext uri="{FF2B5EF4-FFF2-40B4-BE49-F238E27FC236}">
                  <a16:creationId xmlns:a16="http://schemas.microsoft.com/office/drawing/2014/main" id="{F4525F58-6D13-47D9-8DB2-87526EB67938}"/>
                </a:ext>
              </a:extLst>
            </p:cNvPr>
            <p:cNvCxnSpPr/>
            <p:nvPr/>
          </p:nvCxnSpPr>
          <p:spPr>
            <a:xfrm>
              <a:off x="2729918" y="2158834"/>
              <a:ext cx="1800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9" name="Gerader Verbinder 88">
              <a:extLst>
                <a:ext uri="{FF2B5EF4-FFF2-40B4-BE49-F238E27FC236}">
                  <a16:creationId xmlns:a16="http://schemas.microsoft.com/office/drawing/2014/main" id="{49FBC9E5-FFBE-489D-AF5C-BD3ED90657A0}"/>
                </a:ext>
              </a:extLst>
            </p:cNvPr>
            <p:cNvCxnSpPr/>
            <p:nvPr/>
          </p:nvCxnSpPr>
          <p:spPr>
            <a:xfrm>
              <a:off x="2743772" y="2344541"/>
              <a:ext cx="1440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0" name="Gerader Verbinder 89">
              <a:extLst>
                <a:ext uri="{FF2B5EF4-FFF2-40B4-BE49-F238E27FC236}">
                  <a16:creationId xmlns:a16="http://schemas.microsoft.com/office/drawing/2014/main" id="{6E4F5466-065B-4ED8-8885-D8100BD71D51}"/>
                </a:ext>
              </a:extLst>
            </p:cNvPr>
            <p:cNvCxnSpPr>
              <a:cxnSpLocks/>
            </p:cNvCxnSpPr>
            <p:nvPr/>
          </p:nvCxnSpPr>
          <p:spPr>
            <a:xfrm flipV="1">
              <a:off x="2889248" y="2178292"/>
              <a:ext cx="0" cy="18000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1" name="Gerader Verbinder 90">
              <a:extLst>
                <a:ext uri="{FF2B5EF4-FFF2-40B4-BE49-F238E27FC236}">
                  <a16:creationId xmlns:a16="http://schemas.microsoft.com/office/drawing/2014/main" id="{D8CC885B-8AA2-4542-8999-CFD70F54F310}"/>
                </a:ext>
              </a:extLst>
            </p:cNvPr>
            <p:cNvCxnSpPr>
              <a:cxnSpLocks/>
            </p:cNvCxnSpPr>
            <p:nvPr/>
          </p:nvCxnSpPr>
          <p:spPr>
            <a:xfrm flipV="1">
              <a:off x="2003433" y="2517616"/>
              <a:ext cx="0" cy="19800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2" name="Gerader Verbinder 91">
              <a:extLst>
                <a:ext uri="{FF2B5EF4-FFF2-40B4-BE49-F238E27FC236}">
                  <a16:creationId xmlns:a16="http://schemas.microsoft.com/office/drawing/2014/main" id="{81C39D38-325B-4164-AB57-EDCDF4EE46AE}"/>
                </a:ext>
              </a:extLst>
            </p:cNvPr>
            <p:cNvCxnSpPr>
              <a:cxnSpLocks/>
            </p:cNvCxnSpPr>
            <p:nvPr/>
          </p:nvCxnSpPr>
          <p:spPr>
            <a:xfrm flipV="1">
              <a:off x="2169687" y="2711578"/>
              <a:ext cx="0" cy="18000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3" name="Gerader Verbinder 92">
              <a:extLst>
                <a:ext uri="{FF2B5EF4-FFF2-40B4-BE49-F238E27FC236}">
                  <a16:creationId xmlns:a16="http://schemas.microsoft.com/office/drawing/2014/main" id="{90D78A4A-30CB-484D-87FB-C0B714503BC1}"/>
                </a:ext>
              </a:extLst>
            </p:cNvPr>
            <p:cNvCxnSpPr/>
            <p:nvPr/>
          </p:nvCxnSpPr>
          <p:spPr>
            <a:xfrm>
              <a:off x="1981770" y="2725539"/>
              <a:ext cx="1800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grpSp>
      <p:sp>
        <p:nvSpPr>
          <p:cNvPr id="98" name="Rectangle 10">
            <a:extLst>
              <a:ext uri="{FF2B5EF4-FFF2-40B4-BE49-F238E27FC236}">
                <a16:creationId xmlns:a16="http://schemas.microsoft.com/office/drawing/2014/main" id="{9ABD1E4A-C49A-4FB1-A9B7-6495C4E3D765}"/>
              </a:ext>
            </a:extLst>
          </p:cNvPr>
          <p:cNvSpPr>
            <a:spLocks noChangeArrowheads="1"/>
          </p:cNvSpPr>
          <p:nvPr/>
        </p:nvSpPr>
        <p:spPr bwMode="auto">
          <a:xfrm>
            <a:off x="4227401" y="293030"/>
            <a:ext cx="4448397" cy="466410"/>
          </a:xfrm>
          <a:prstGeom prst="rect">
            <a:avLst/>
          </a:prstGeom>
          <a:noFill/>
          <a:ln w="9525">
            <a:noFill/>
            <a:miter lim="800000"/>
            <a:headEnd/>
            <a:tailEnd/>
          </a:ln>
        </p:spPr>
        <p:txBody>
          <a:bodyPr wrap="none" lIns="0" tIns="0" rIns="0" bIns="0">
            <a:spAutoFit/>
          </a:bodyPr>
          <a:lstStyle/>
          <a:p>
            <a:pPr algn="ctr">
              <a:lnSpc>
                <a:spcPct val="115000"/>
              </a:lnSpc>
            </a:pPr>
            <a:r>
              <a:rPr lang="de-DE" sz="2800" dirty="0"/>
              <a:t>Regulatorische Kontroversen…</a:t>
            </a:r>
            <a:endParaRPr lang="de-DE" sz="2800" dirty="0">
              <a:latin typeface="Calibri" panose="020F0502020204030204" pitchFamily="34" charset="0"/>
              <a:cs typeface="Times New Roman" panose="02020603050405020304" pitchFamily="18" charset="0"/>
            </a:endParaRPr>
          </a:p>
        </p:txBody>
      </p:sp>
      <p:sp>
        <p:nvSpPr>
          <p:cNvPr id="99" name="Rechteck 98">
            <a:extLst>
              <a:ext uri="{FF2B5EF4-FFF2-40B4-BE49-F238E27FC236}">
                <a16:creationId xmlns:a16="http://schemas.microsoft.com/office/drawing/2014/main" id="{71646972-2861-49FA-B162-30B33D2F57E1}"/>
              </a:ext>
            </a:extLst>
          </p:cNvPr>
          <p:cNvSpPr/>
          <p:nvPr/>
        </p:nvSpPr>
        <p:spPr>
          <a:xfrm>
            <a:off x="674563" y="1714484"/>
            <a:ext cx="3391795" cy="461665"/>
          </a:xfrm>
          <a:prstGeom prst="rect">
            <a:avLst/>
          </a:prstGeom>
        </p:spPr>
        <p:txBody>
          <a:bodyPr wrap="square">
            <a:spAutoFit/>
          </a:bodyPr>
          <a:lstStyle/>
          <a:p>
            <a:pPr algn="ctr"/>
            <a:r>
              <a:rPr lang="de-DE" sz="2400" dirty="0"/>
              <a:t>Can </a:t>
            </a:r>
            <a:r>
              <a:rPr lang="de-DE" sz="2400" dirty="0" err="1"/>
              <a:t>it</a:t>
            </a:r>
            <a:r>
              <a:rPr lang="de-DE" sz="2400" dirty="0"/>
              <a:t> </a:t>
            </a:r>
            <a:r>
              <a:rPr lang="de-DE" sz="2400" dirty="0" err="1"/>
              <a:t>be</a:t>
            </a:r>
            <a:r>
              <a:rPr lang="de-DE" sz="2400" dirty="0"/>
              <a:t> </a:t>
            </a:r>
            <a:r>
              <a:rPr lang="de-DE" sz="2400" dirty="0" err="1"/>
              <a:t>done</a:t>
            </a:r>
            <a:r>
              <a:rPr lang="de-DE" sz="2400" dirty="0"/>
              <a:t>? </a:t>
            </a:r>
          </a:p>
        </p:txBody>
      </p:sp>
      <p:sp>
        <p:nvSpPr>
          <p:cNvPr id="100" name="Textfeld 99">
            <a:extLst>
              <a:ext uri="{FF2B5EF4-FFF2-40B4-BE49-F238E27FC236}">
                <a16:creationId xmlns:a16="http://schemas.microsoft.com/office/drawing/2014/main" id="{CA0CFC77-E5B5-4397-AC02-D57AF7A5B52C}"/>
              </a:ext>
            </a:extLst>
          </p:cNvPr>
          <p:cNvSpPr txBox="1"/>
          <p:nvPr/>
        </p:nvSpPr>
        <p:spPr>
          <a:xfrm>
            <a:off x="408942" y="3575918"/>
            <a:ext cx="397866" cy="646331"/>
          </a:xfrm>
          <a:prstGeom prst="rect">
            <a:avLst/>
          </a:prstGeom>
          <a:noFill/>
        </p:spPr>
        <p:txBody>
          <a:bodyPr wrap="none" rtlCol="0">
            <a:spAutoFit/>
          </a:bodyPr>
          <a:lstStyle/>
          <a:p>
            <a:r>
              <a:rPr lang="de-DE" sz="3600" b="1" dirty="0">
                <a:solidFill>
                  <a:srgbClr val="FF0000"/>
                </a:solidFill>
              </a:rPr>
              <a:t>?</a:t>
            </a:r>
          </a:p>
        </p:txBody>
      </p:sp>
      <p:sp>
        <p:nvSpPr>
          <p:cNvPr id="101" name="Textfeld 100">
            <a:extLst>
              <a:ext uri="{FF2B5EF4-FFF2-40B4-BE49-F238E27FC236}">
                <a16:creationId xmlns:a16="http://schemas.microsoft.com/office/drawing/2014/main" id="{09FF9A01-D74C-4529-B0F5-E6687F284DCE}"/>
              </a:ext>
            </a:extLst>
          </p:cNvPr>
          <p:cNvSpPr txBox="1"/>
          <p:nvPr/>
        </p:nvSpPr>
        <p:spPr>
          <a:xfrm>
            <a:off x="408942" y="4343824"/>
            <a:ext cx="397866" cy="646331"/>
          </a:xfrm>
          <a:prstGeom prst="rect">
            <a:avLst/>
          </a:prstGeom>
          <a:noFill/>
        </p:spPr>
        <p:txBody>
          <a:bodyPr wrap="none" rtlCol="0">
            <a:spAutoFit/>
          </a:bodyPr>
          <a:lstStyle/>
          <a:p>
            <a:r>
              <a:rPr lang="de-DE" sz="3600" b="1" dirty="0">
                <a:solidFill>
                  <a:srgbClr val="FF0000"/>
                </a:solidFill>
              </a:rPr>
              <a:t>?</a:t>
            </a:r>
          </a:p>
        </p:txBody>
      </p:sp>
      <p:sp>
        <p:nvSpPr>
          <p:cNvPr id="103" name="Rectangle 10">
            <a:extLst>
              <a:ext uri="{FF2B5EF4-FFF2-40B4-BE49-F238E27FC236}">
                <a16:creationId xmlns:a16="http://schemas.microsoft.com/office/drawing/2014/main" id="{2357FE9E-954D-433F-BB61-43AD7B3BFB5B}"/>
              </a:ext>
            </a:extLst>
          </p:cNvPr>
          <p:cNvSpPr>
            <a:spLocks noChangeArrowheads="1"/>
          </p:cNvSpPr>
          <p:nvPr/>
        </p:nvSpPr>
        <p:spPr bwMode="auto">
          <a:xfrm>
            <a:off x="4485190" y="1169272"/>
            <a:ext cx="7456400" cy="369332"/>
          </a:xfrm>
          <a:prstGeom prst="rect">
            <a:avLst/>
          </a:prstGeom>
          <a:noFill/>
          <a:ln w="9525">
            <a:noFill/>
            <a:miter lim="800000"/>
            <a:headEnd/>
            <a:tailEnd/>
          </a:ln>
        </p:spPr>
        <p:txBody>
          <a:bodyPr wrap="none" lIns="0" tIns="0" rIns="0" bIns="0">
            <a:spAutoFit/>
          </a:bodyPr>
          <a:lstStyle/>
          <a:p>
            <a:pPr algn="r"/>
            <a:r>
              <a:rPr lang="de-DE" sz="2400" i="1" dirty="0"/>
              <a:t>… bei der Entwicklung KI-gestützter medizinischer Verfahren</a:t>
            </a:r>
          </a:p>
        </p:txBody>
      </p:sp>
    </p:spTree>
    <p:extLst>
      <p:ext uri="{BB962C8B-B14F-4D97-AF65-F5344CB8AC3E}">
        <p14:creationId xmlns:p14="http://schemas.microsoft.com/office/powerpoint/2010/main" val="13295324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childTnLst>
                                    <p:set>
                                      <p:cBhvr>
                                        <p:cTn id="6" dur="1" fill="hold">
                                          <p:stCondLst>
                                            <p:cond delay="0"/>
                                          </p:stCondLst>
                                        </p:cTn>
                                        <p:tgtEl>
                                          <p:spTgt spid="100"/>
                                        </p:tgtEl>
                                        <p:attrNameLst>
                                          <p:attrName>style.visibility</p:attrName>
                                        </p:attrNameLst>
                                      </p:cBhvr>
                                      <p:to>
                                        <p:strVal val="visible"/>
                                      </p:to>
                                    </p:set>
                                    <p:animEffect transition="in" filter="fade">
                                      <p:cBhvr>
                                        <p:cTn id="7" dur="500"/>
                                        <p:tgtEl>
                                          <p:spTgt spid="100"/>
                                        </p:tgtEl>
                                      </p:cBhvr>
                                    </p:animEffect>
                                  </p:childTnLst>
                                </p:cTn>
                              </p:par>
                              <p:par>
                                <p:cTn id="8" presetID="10" presetClass="entr" presetSubtype="0" fill="hold" grpId="0" nodeType="withEffect">
                                  <p:stCondLst>
                                    <p:cond delay="4000"/>
                                  </p:stCondLst>
                                  <p:childTnLst>
                                    <p:set>
                                      <p:cBhvr>
                                        <p:cTn id="9" dur="1" fill="hold">
                                          <p:stCondLst>
                                            <p:cond delay="0"/>
                                          </p:stCondLst>
                                        </p:cTn>
                                        <p:tgtEl>
                                          <p:spTgt spid="67"/>
                                        </p:tgtEl>
                                        <p:attrNameLst>
                                          <p:attrName>style.visibility</p:attrName>
                                        </p:attrNameLst>
                                      </p:cBhvr>
                                      <p:to>
                                        <p:strVal val="visible"/>
                                      </p:to>
                                    </p:set>
                                    <p:animEffect transition="in" filter="fade">
                                      <p:cBhvr>
                                        <p:cTn id="10" dur="500"/>
                                        <p:tgtEl>
                                          <p:spTgt spid="67"/>
                                        </p:tgtEl>
                                      </p:cBhvr>
                                    </p:animEffect>
                                  </p:childTnLst>
                                </p:cTn>
                              </p:par>
                              <p:par>
                                <p:cTn id="11" presetID="10" presetClass="entr" presetSubtype="0" fill="hold" grpId="0" nodeType="withEffect">
                                  <p:stCondLst>
                                    <p:cond delay="2500"/>
                                  </p:stCondLst>
                                  <p:childTnLst>
                                    <p:set>
                                      <p:cBhvr>
                                        <p:cTn id="12" dur="1" fill="hold">
                                          <p:stCondLst>
                                            <p:cond delay="0"/>
                                          </p:stCondLst>
                                        </p:cTn>
                                        <p:tgtEl>
                                          <p:spTgt spid="101"/>
                                        </p:tgtEl>
                                        <p:attrNameLst>
                                          <p:attrName>style.visibility</p:attrName>
                                        </p:attrNameLst>
                                      </p:cBhvr>
                                      <p:to>
                                        <p:strVal val="visible"/>
                                      </p:to>
                                    </p:set>
                                    <p:animEffect transition="in" filter="fade">
                                      <p:cBhvr>
                                        <p:cTn id="13" dur="500"/>
                                        <p:tgtEl>
                                          <p:spTgt spid="101"/>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8" fill="hold" nodeType="clickEffect">
                                  <p:stCondLst>
                                    <p:cond delay="0"/>
                                  </p:stCondLst>
                                  <p:childTnLst>
                                    <p:set>
                                      <p:cBhvr>
                                        <p:cTn id="17" dur="1" fill="hold">
                                          <p:stCondLst>
                                            <p:cond delay="0"/>
                                          </p:stCondLst>
                                        </p:cTn>
                                        <p:tgtEl>
                                          <p:spTgt spid="94"/>
                                        </p:tgtEl>
                                        <p:attrNameLst>
                                          <p:attrName>style.visibility</p:attrName>
                                        </p:attrNameLst>
                                      </p:cBhvr>
                                      <p:to>
                                        <p:strVal val="visible"/>
                                      </p:to>
                                    </p:set>
                                    <p:animEffect transition="in" filter="wipe(left)">
                                      <p:cBhvr>
                                        <p:cTn id="18" dur="1000"/>
                                        <p:tgtEl>
                                          <p:spTgt spid="9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 grpId="0"/>
      <p:bldP spid="100" grpId="0"/>
      <p:bldP spid="101"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 name="Rechteck 83">
            <a:extLst>
              <a:ext uri="{FF2B5EF4-FFF2-40B4-BE49-F238E27FC236}">
                <a16:creationId xmlns:a16="http://schemas.microsoft.com/office/drawing/2014/main" id="{B4494A1C-331B-4C83-9EB3-00D6B6F9420F}"/>
              </a:ext>
            </a:extLst>
          </p:cNvPr>
          <p:cNvSpPr/>
          <p:nvPr/>
        </p:nvSpPr>
        <p:spPr>
          <a:xfrm>
            <a:off x="674563" y="1714484"/>
            <a:ext cx="3391795" cy="461665"/>
          </a:xfrm>
          <a:prstGeom prst="rect">
            <a:avLst/>
          </a:prstGeom>
        </p:spPr>
        <p:txBody>
          <a:bodyPr wrap="square">
            <a:spAutoFit/>
          </a:bodyPr>
          <a:lstStyle/>
          <a:p>
            <a:pPr algn="ctr"/>
            <a:r>
              <a:rPr lang="de-DE" sz="2400" dirty="0"/>
              <a:t>Can </a:t>
            </a:r>
            <a:r>
              <a:rPr lang="de-DE" sz="2400" dirty="0" err="1"/>
              <a:t>it</a:t>
            </a:r>
            <a:r>
              <a:rPr lang="de-DE" sz="2400" dirty="0"/>
              <a:t> </a:t>
            </a:r>
            <a:r>
              <a:rPr lang="de-DE" sz="2400" dirty="0" err="1"/>
              <a:t>be</a:t>
            </a:r>
            <a:r>
              <a:rPr lang="de-DE" sz="2400" dirty="0"/>
              <a:t> </a:t>
            </a:r>
            <a:r>
              <a:rPr lang="de-DE" sz="2400" dirty="0" err="1"/>
              <a:t>done</a:t>
            </a:r>
            <a:r>
              <a:rPr lang="de-DE" sz="2400" dirty="0"/>
              <a:t>? </a:t>
            </a:r>
          </a:p>
        </p:txBody>
      </p:sp>
      <p:grpSp>
        <p:nvGrpSpPr>
          <p:cNvPr id="2" name="Gruppieren 1">
            <a:extLst>
              <a:ext uri="{FF2B5EF4-FFF2-40B4-BE49-F238E27FC236}">
                <a16:creationId xmlns:a16="http://schemas.microsoft.com/office/drawing/2014/main" id="{A2B28C7A-A305-4D9D-870A-495D190DC270}"/>
              </a:ext>
            </a:extLst>
          </p:cNvPr>
          <p:cNvGrpSpPr>
            <a:grpSpLocks noChangeAspect="1"/>
          </p:cNvGrpSpPr>
          <p:nvPr/>
        </p:nvGrpSpPr>
        <p:grpSpPr>
          <a:xfrm>
            <a:off x="675192" y="2050061"/>
            <a:ext cx="3708000" cy="3708000"/>
            <a:chOff x="2597727" y="117764"/>
            <a:chExt cx="6858000" cy="6858000"/>
          </a:xfrm>
        </p:grpSpPr>
        <p:pic>
          <p:nvPicPr>
            <p:cNvPr id="3" name="Grafik 2">
              <a:extLst>
                <a:ext uri="{FF2B5EF4-FFF2-40B4-BE49-F238E27FC236}">
                  <a16:creationId xmlns:a16="http://schemas.microsoft.com/office/drawing/2014/main" id="{07560454-5946-40B4-87C5-A2AA097AEB0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5400000">
              <a:off x="2597727" y="117764"/>
              <a:ext cx="6858000" cy="6858000"/>
            </a:xfrm>
            <a:prstGeom prst="rect">
              <a:avLst/>
            </a:prstGeom>
          </p:spPr>
        </p:pic>
        <p:sp>
          <p:nvSpPr>
            <p:cNvPr id="4" name="Rechteck 3">
              <a:extLst>
                <a:ext uri="{FF2B5EF4-FFF2-40B4-BE49-F238E27FC236}">
                  <a16:creationId xmlns:a16="http://schemas.microsoft.com/office/drawing/2014/main" id="{CB41EF72-3A33-4AC2-88C6-2462B1FE0A84}"/>
                </a:ext>
              </a:extLst>
            </p:cNvPr>
            <p:cNvSpPr/>
            <p:nvPr/>
          </p:nvSpPr>
          <p:spPr>
            <a:xfrm>
              <a:off x="4911114" y="1707688"/>
              <a:ext cx="162000" cy="393616"/>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 name="Rechteck 4">
              <a:extLst>
                <a:ext uri="{FF2B5EF4-FFF2-40B4-BE49-F238E27FC236}">
                  <a16:creationId xmlns:a16="http://schemas.microsoft.com/office/drawing/2014/main" id="{598DD2E8-3F5B-403B-8597-5A484D8CF01E}"/>
                </a:ext>
              </a:extLst>
            </p:cNvPr>
            <p:cNvSpPr/>
            <p:nvPr/>
          </p:nvSpPr>
          <p:spPr>
            <a:xfrm rot="5400000">
              <a:off x="5748919" y="1284803"/>
              <a:ext cx="162000" cy="393616"/>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 name="Rechteck 5">
              <a:extLst>
                <a:ext uri="{FF2B5EF4-FFF2-40B4-BE49-F238E27FC236}">
                  <a16:creationId xmlns:a16="http://schemas.microsoft.com/office/drawing/2014/main" id="{7B4CAACD-EFDE-4861-BD2B-32A867849B82}"/>
                </a:ext>
              </a:extLst>
            </p:cNvPr>
            <p:cNvSpPr/>
            <p:nvPr/>
          </p:nvSpPr>
          <p:spPr>
            <a:xfrm rot="5400000">
              <a:off x="2852081" y="1510880"/>
              <a:ext cx="162000" cy="39361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 name="Rechteck 6">
              <a:extLst>
                <a:ext uri="{FF2B5EF4-FFF2-40B4-BE49-F238E27FC236}">
                  <a16:creationId xmlns:a16="http://schemas.microsoft.com/office/drawing/2014/main" id="{A844F15A-7A5C-4D99-8964-74EBA0C9E43E}"/>
                </a:ext>
              </a:extLst>
            </p:cNvPr>
            <p:cNvSpPr/>
            <p:nvPr/>
          </p:nvSpPr>
          <p:spPr>
            <a:xfrm rot="5400000">
              <a:off x="2852081" y="4872505"/>
              <a:ext cx="162000" cy="39361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
        <p:nvSpPr>
          <p:cNvPr id="14" name="Textfeld 13">
            <a:extLst>
              <a:ext uri="{FF2B5EF4-FFF2-40B4-BE49-F238E27FC236}">
                <a16:creationId xmlns:a16="http://schemas.microsoft.com/office/drawing/2014/main" id="{6F4358CB-0B7C-4B31-86A1-8CEF0713087D}"/>
              </a:ext>
            </a:extLst>
          </p:cNvPr>
          <p:cNvSpPr txBox="1"/>
          <p:nvPr/>
        </p:nvSpPr>
        <p:spPr>
          <a:xfrm>
            <a:off x="4255006" y="3583069"/>
            <a:ext cx="335348" cy="646331"/>
          </a:xfrm>
          <a:prstGeom prst="rect">
            <a:avLst/>
          </a:prstGeom>
          <a:noFill/>
        </p:spPr>
        <p:txBody>
          <a:bodyPr wrap="none" rtlCol="0">
            <a:spAutoFit/>
          </a:bodyPr>
          <a:lstStyle/>
          <a:p>
            <a:r>
              <a:rPr lang="de-DE" sz="3600" b="1" dirty="0">
                <a:solidFill>
                  <a:srgbClr val="FF0000"/>
                </a:solidFill>
              </a:rPr>
              <a:t>!</a:t>
            </a:r>
          </a:p>
        </p:txBody>
      </p:sp>
      <p:pic>
        <p:nvPicPr>
          <p:cNvPr id="59" name="Grafik 58">
            <a:extLst>
              <a:ext uri="{FF2B5EF4-FFF2-40B4-BE49-F238E27FC236}">
                <a16:creationId xmlns:a16="http://schemas.microsoft.com/office/drawing/2014/main" id="{A80A4AF1-7699-4DE5-A3B3-646F254BC4C1}"/>
              </a:ext>
            </a:extLst>
          </p:cNvPr>
          <p:cNvPicPr>
            <a:picLocks noChangeAspect="1"/>
          </p:cNvPicPr>
          <p:nvPr/>
        </p:nvPicPr>
        <p:blipFill>
          <a:blip r:embed="rId4"/>
          <a:stretch>
            <a:fillRect/>
          </a:stretch>
        </p:blipFill>
        <p:spPr>
          <a:xfrm>
            <a:off x="9123193" y="3385790"/>
            <a:ext cx="1411181" cy="1021071"/>
          </a:xfrm>
          <a:prstGeom prst="rect">
            <a:avLst/>
          </a:prstGeom>
        </p:spPr>
      </p:pic>
      <p:sp>
        <p:nvSpPr>
          <p:cNvPr id="64" name="Rechteck 63">
            <a:extLst>
              <a:ext uri="{FF2B5EF4-FFF2-40B4-BE49-F238E27FC236}">
                <a16:creationId xmlns:a16="http://schemas.microsoft.com/office/drawing/2014/main" id="{EA8B44F8-0196-44EE-8070-9765A76E01F4}"/>
              </a:ext>
            </a:extLst>
          </p:cNvPr>
          <p:cNvSpPr/>
          <p:nvPr/>
        </p:nvSpPr>
        <p:spPr>
          <a:xfrm>
            <a:off x="8693312" y="1714484"/>
            <a:ext cx="2270943" cy="461665"/>
          </a:xfrm>
          <a:prstGeom prst="rect">
            <a:avLst/>
          </a:prstGeom>
        </p:spPr>
        <p:txBody>
          <a:bodyPr wrap="none">
            <a:spAutoFit/>
          </a:bodyPr>
          <a:lstStyle/>
          <a:p>
            <a:pPr algn="ctr"/>
            <a:r>
              <a:rPr lang="de-DE" sz="2400" dirty="0"/>
              <a:t>Standard </a:t>
            </a:r>
            <a:r>
              <a:rPr lang="de-DE" sz="2400" dirty="0" err="1"/>
              <a:t>of</a:t>
            </a:r>
            <a:r>
              <a:rPr lang="de-DE" sz="2400" dirty="0"/>
              <a:t> Care</a:t>
            </a:r>
          </a:p>
        </p:txBody>
      </p:sp>
      <p:sp>
        <p:nvSpPr>
          <p:cNvPr id="65" name="Rechteck 64">
            <a:extLst>
              <a:ext uri="{FF2B5EF4-FFF2-40B4-BE49-F238E27FC236}">
                <a16:creationId xmlns:a16="http://schemas.microsoft.com/office/drawing/2014/main" id="{0D50CCAF-76D0-4CB9-8DC3-90EB1D5D33C6}"/>
              </a:ext>
            </a:extLst>
          </p:cNvPr>
          <p:cNvSpPr/>
          <p:nvPr/>
        </p:nvSpPr>
        <p:spPr>
          <a:xfrm>
            <a:off x="5033062" y="1714484"/>
            <a:ext cx="2355453" cy="461665"/>
          </a:xfrm>
          <a:prstGeom prst="rect">
            <a:avLst/>
          </a:prstGeom>
        </p:spPr>
        <p:txBody>
          <a:bodyPr wrap="none">
            <a:spAutoFit/>
          </a:bodyPr>
          <a:lstStyle/>
          <a:p>
            <a:pPr algn="ctr"/>
            <a:r>
              <a:rPr lang="de-DE" sz="2400" dirty="0" err="1"/>
              <a:t>It</a:t>
            </a:r>
            <a:r>
              <a:rPr lang="de-DE" sz="2400" dirty="0"/>
              <a:t> </a:t>
            </a:r>
            <a:r>
              <a:rPr lang="de-DE" sz="2400" dirty="0" err="1"/>
              <a:t>is</a:t>
            </a:r>
            <a:r>
              <a:rPr lang="de-DE" sz="2400" dirty="0"/>
              <a:t> </a:t>
            </a:r>
            <a:r>
              <a:rPr lang="de-DE" sz="2400" dirty="0" err="1"/>
              <a:t>worth</a:t>
            </a:r>
            <a:r>
              <a:rPr lang="de-DE" sz="2400" dirty="0"/>
              <a:t> </a:t>
            </a:r>
            <a:r>
              <a:rPr lang="de-DE" sz="2400" dirty="0" err="1"/>
              <a:t>doing</a:t>
            </a:r>
            <a:r>
              <a:rPr lang="de-DE" sz="2400" dirty="0"/>
              <a:t>?</a:t>
            </a:r>
          </a:p>
        </p:txBody>
      </p:sp>
      <p:sp>
        <p:nvSpPr>
          <p:cNvPr id="80" name="Rectangle 10">
            <a:extLst>
              <a:ext uri="{FF2B5EF4-FFF2-40B4-BE49-F238E27FC236}">
                <a16:creationId xmlns:a16="http://schemas.microsoft.com/office/drawing/2014/main" id="{2D49C4A9-3443-4310-9E5A-6709E1C49D17}"/>
              </a:ext>
            </a:extLst>
          </p:cNvPr>
          <p:cNvSpPr>
            <a:spLocks noChangeArrowheads="1"/>
          </p:cNvSpPr>
          <p:nvPr/>
        </p:nvSpPr>
        <p:spPr bwMode="auto">
          <a:xfrm>
            <a:off x="4227401" y="293030"/>
            <a:ext cx="4448397" cy="466410"/>
          </a:xfrm>
          <a:prstGeom prst="rect">
            <a:avLst/>
          </a:prstGeom>
          <a:noFill/>
          <a:ln w="9525">
            <a:noFill/>
            <a:miter lim="800000"/>
            <a:headEnd/>
            <a:tailEnd/>
          </a:ln>
        </p:spPr>
        <p:txBody>
          <a:bodyPr wrap="none" lIns="0" tIns="0" rIns="0" bIns="0">
            <a:spAutoFit/>
          </a:bodyPr>
          <a:lstStyle/>
          <a:p>
            <a:pPr algn="ctr">
              <a:lnSpc>
                <a:spcPct val="115000"/>
              </a:lnSpc>
            </a:pPr>
            <a:r>
              <a:rPr lang="de-DE" sz="2800" dirty="0"/>
              <a:t>Regulatorische Kontroversen…</a:t>
            </a:r>
            <a:endParaRPr lang="de-DE" sz="2800" dirty="0">
              <a:latin typeface="Calibri" panose="020F0502020204030204" pitchFamily="34" charset="0"/>
              <a:cs typeface="Times New Roman" panose="02020603050405020304" pitchFamily="18" charset="0"/>
            </a:endParaRPr>
          </a:p>
        </p:txBody>
      </p:sp>
      <p:grpSp>
        <p:nvGrpSpPr>
          <p:cNvPr id="58" name="Gruppieren 57">
            <a:extLst>
              <a:ext uri="{FF2B5EF4-FFF2-40B4-BE49-F238E27FC236}">
                <a16:creationId xmlns:a16="http://schemas.microsoft.com/office/drawing/2014/main" id="{F3CA436F-B29C-4A59-85B3-481FE19A2400}"/>
              </a:ext>
            </a:extLst>
          </p:cNvPr>
          <p:cNvGrpSpPr/>
          <p:nvPr/>
        </p:nvGrpSpPr>
        <p:grpSpPr>
          <a:xfrm>
            <a:off x="607875" y="1674534"/>
            <a:ext cx="10260000" cy="487065"/>
            <a:chOff x="1064341" y="5846773"/>
            <a:chExt cx="10260000" cy="487065"/>
          </a:xfrm>
          <a:solidFill>
            <a:schemeClr val="bg1"/>
          </a:solidFill>
        </p:grpSpPr>
        <p:sp>
          <p:nvSpPr>
            <p:cNvPr id="54" name="Rechteck 53">
              <a:extLst>
                <a:ext uri="{FF2B5EF4-FFF2-40B4-BE49-F238E27FC236}">
                  <a16:creationId xmlns:a16="http://schemas.microsoft.com/office/drawing/2014/main" id="{2179E846-893F-4A0D-9625-DEA2A5B1A4FD}"/>
                </a:ext>
              </a:extLst>
            </p:cNvPr>
            <p:cNvSpPr/>
            <p:nvPr/>
          </p:nvSpPr>
          <p:spPr>
            <a:xfrm>
              <a:off x="1064341" y="5846773"/>
              <a:ext cx="10260000" cy="432000"/>
            </a:xfrm>
            <a:prstGeom prst="rect">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1" name="Rechteck 60">
              <a:extLst>
                <a:ext uri="{FF2B5EF4-FFF2-40B4-BE49-F238E27FC236}">
                  <a16:creationId xmlns:a16="http://schemas.microsoft.com/office/drawing/2014/main" id="{8A64ABB5-4737-4E9A-8C3D-2C7C97BE2E32}"/>
                </a:ext>
              </a:extLst>
            </p:cNvPr>
            <p:cNvSpPr/>
            <p:nvPr/>
          </p:nvSpPr>
          <p:spPr>
            <a:xfrm>
              <a:off x="2293952" y="5872173"/>
              <a:ext cx="1209818" cy="461665"/>
            </a:xfrm>
            <a:prstGeom prst="rect">
              <a:avLst/>
            </a:prstGeom>
            <a:grpFill/>
          </p:spPr>
          <p:txBody>
            <a:bodyPr wrap="none">
              <a:spAutoFit/>
            </a:bodyPr>
            <a:lstStyle/>
            <a:p>
              <a:pPr algn="ctr"/>
              <a:r>
                <a:rPr lang="de-DE" sz="2400" dirty="0"/>
                <a:t>„Bench“</a:t>
              </a:r>
            </a:p>
          </p:txBody>
        </p:sp>
        <p:sp>
          <p:nvSpPr>
            <p:cNvPr id="56" name="Textfeld 55">
              <a:extLst>
                <a:ext uri="{FF2B5EF4-FFF2-40B4-BE49-F238E27FC236}">
                  <a16:creationId xmlns:a16="http://schemas.microsoft.com/office/drawing/2014/main" id="{36B4A36F-BF7D-4D2A-AFC0-68F3919B1BBD}"/>
                </a:ext>
              </a:extLst>
            </p:cNvPr>
            <p:cNvSpPr txBox="1"/>
            <p:nvPr/>
          </p:nvSpPr>
          <p:spPr>
            <a:xfrm>
              <a:off x="9276647" y="5872173"/>
              <a:ext cx="1891672" cy="461665"/>
            </a:xfrm>
            <a:prstGeom prst="rect">
              <a:avLst/>
            </a:prstGeom>
            <a:grpFill/>
          </p:spPr>
          <p:txBody>
            <a:bodyPr wrap="none" rtlCol="0">
              <a:spAutoFit/>
            </a:bodyPr>
            <a:lstStyle/>
            <a:p>
              <a:pPr algn="ctr"/>
              <a:r>
                <a:rPr lang="de-DE" sz="2400" dirty="0"/>
                <a:t>„Community“</a:t>
              </a:r>
            </a:p>
          </p:txBody>
        </p:sp>
        <p:sp>
          <p:nvSpPr>
            <p:cNvPr id="8" name="Rechteck 7">
              <a:extLst>
                <a:ext uri="{FF2B5EF4-FFF2-40B4-BE49-F238E27FC236}">
                  <a16:creationId xmlns:a16="http://schemas.microsoft.com/office/drawing/2014/main" id="{DC34AAEB-D340-4A68-AA09-CFB7E81FBE98}"/>
                </a:ext>
              </a:extLst>
            </p:cNvPr>
            <p:cNvSpPr/>
            <p:nvPr/>
          </p:nvSpPr>
          <p:spPr>
            <a:xfrm>
              <a:off x="5729270" y="5846773"/>
              <a:ext cx="1496436" cy="461665"/>
            </a:xfrm>
            <a:prstGeom prst="rect">
              <a:avLst/>
            </a:prstGeom>
            <a:grpFill/>
          </p:spPr>
          <p:txBody>
            <a:bodyPr wrap="none">
              <a:spAutoFit/>
            </a:bodyPr>
            <a:lstStyle/>
            <a:p>
              <a:pPr algn="ctr"/>
              <a:r>
                <a:rPr lang="de-DE" sz="2400" dirty="0"/>
                <a:t> „</a:t>
              </a:r>
              <a:r>
                <a:rPr lang="de-DE" sz="2400" dirty="0" err="1"/>
                <a:t>Bedside</a:t>
              </a:r>
              <a:r>
                <a:rPr lang="de-DE" sz="2400" dirty="0"/>
                <a:t>“</a:t>
              </a:r>
            </a:p>
          </p:txBody>
        </p:sp>
      </p:grpSp>
      <p:sp>
        <p:nvSpPr>
          <p:cNvPr id="81" name="Textfeld 80">
            <a:extLst>
              <a:ext uri="{FF2B5EF4-FFF2-40B4-BE49-F238E27FC236}">
                <a16:creationId xmlns:a16="http://schemas.microsoft.com/office/drawing/2014/main" id="{95CD8C19-F64D-4DD1-96B9-6EB5BB576992}"/>
              </a:ext>
            </a:extLst>
          </p:cNvPr>
          <p:cNvSpPr txBox="1"/>
          <p:nvPr/>
        </p:nvSpPr>
        <p:spPr>
          <a:xfrm>
            <a:off x="408942" y="2556626"/>
            <a:ext cx="397866" cy="646331"/>
          </a:xfrm>
          <a:prstGeom prst="rect">
            <a:avLst/>
          </a:prstGeom>
          <a:noFill/>
        </p:spPr>
        <p:txBody>
          <a:bodyPr wrap="none" rtlCol="0">
            <a:spAutoFit/>
          </a:bodyPr>
          <a:lstStyle/>
          <a:p>
            <a:r>
              <a:rPr lang="de-DE" sz="3600" b="1" dirty="0">
                <a:solidFill>
                  <a:srgbClr val="FF0000"/>
                </a:solidFill>
              </a:rPr>
              <a:t>?</a:t>
            </a:r>
          </a:p>
        </p:txBody>
      </p:sp>
      <p:sp>
        <p:nvSpPr>
          <p:cNvPr id="82" name="Textfeld 81">
            <a:extLst>
              <a:ext uri="{FF2B5EF4-FFF2-40B4-BE49-F238E27FC236}">
                <a16:creationId xmlns:a16="http://schemas.microsoft.com/office/drawing/2014/main" id="{DA2E9E47-7F06-4513-B272-37446CAC4696}"/>
              </a:ext>
            </a:extLst>
          </p:cNvPr>
          <p:cNvSpPr txBox="1"/>
          <p:nvPr/>
        </p:nvSpPr>
        <p:spPr>
          <a:xfrm>
            <a:off x="408942" y="3575918"/>
            <a:ext cx="397866" cy="646331"/>
          </a:xfrm>
          <a:prstGeom prst="rect">
            <a:avLst/>
          </a:prstGeom>
          <a:noFill/>
        </p:spPr>
        <p:txBody>
          <a:bodyPr wrap="none" rtlCol="0">
            <a:spAutoFit/>
          </a:bodyPr>
          <a:lstStyle/>
          <a:p>
            <a:r>
              <a:rPr lang="de-DE" sz="3600" b="1" dirty="0">
                <a:solidFill>
                  <a:srgbClr val="FF0000"/>
                </a:solidFill>
              </a:rPr>
              <a:t>?</a:t>
            </a:r>
          </a:p>
        </p:txBody>
      </p:sp>
      <p:sp>
        <p:nvSpPr>
          <p:cNvPr id="83" name="Textfeld 82">
            <a:extLst>
              <a:ext uri="{FF2B5EF4-FFF2-40B4-BE49-F238E27FC236}">
                <a16:creationId xmlns:a16="http://schemas.microsoft.com/office/drawing/2014/main" id="{576AB3CE-BC2B-4FAE-A157-ECCF652F5EF1}"/>
              </a:ext>
            </a:extLst>
          </p:cNvPr>
          <p:cNvSpPr txBox="1"/>
          <p:nvPr/>
        </p:nvSpPr>
        <p:spPr>
          <a:xfrm>
            <a:off x="408942" y="4343824"/>
            <a:ext cx="397866" cy="646331"/>
          </a:xfrm>
          <a:prstGeom prst="rect">
            <a:avLst/>
          </a:prstGeom>
          <a:noFill/>
        </p:spPr>
        <p:txBody>
          <a:bodyPr wrap="none" rtlCol="0">
            <a:spAutoFit/>
          </a:bodyPr>
          <a:lstStyle/>
          <a:p>
            <a:r>
              <a:rPr lang="de-DE" sz="3600" b="1" dirty="0">
                <a:solidFill>
                  <a:srgbClr val="FF0000"/>
                </a:solidFill>
              </a:rPr>
              <a:t>?</a:t>
            </a:r>
          </a:p>
        </p:txBody>
      </p:sp>
      <p:cxnSp>
        <p:nvCxnSpPr>
          <p:cNvPr id="90" name="Gerader Verbinder 89">
            <a:extLst>
              <a:ext uri="{FF2B5EF4-FFF2-40B4-BE49-F238E27FC236}">
                <a16:creationId xmlns:a16="http://schemas.microsoft.com/office/drawing/2014/main" id="{DD3B510B-586F-482C-98AD-96507CF889DE}"/>
              </a:ext>
            </a:extLst>
          </p:cNvPr>
          <p:cNvCxnSpPr>
            <a:cxnSpLocks/>
          </p:cNvCxnSpPr>
          <p:nvPr/>
        </p:nvCxnSpPr>
        <p:spPr>
          <a:xfrm>
            <a:off x="5046816" y="4345760"/>
            <a:ext cx="2242984" cy="0"/>
          </a:xfrm>
          <a:prstGeom prst="line">
            <a:avLst/>
          </a:prstGeom>
          <a:ln w="76200">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91" name="Gerader Verbinder 90">
            <a:extLst>
              <a:ext uri="{FF2B5EF4-FFF2-40B4-BE49-F238E27FC236}">
                <a16:creationId xmlns:a16="http://schemas.microsoft.com/office/drawing/2014/main" id="{4FE0D129-2DB2-47F2-8F15-E8B6A63B45A8}"/>
              </a:ext>
            </a:extLst>
          </p:cNvPr>
          <p:cNvCxnSpPr>
            <a:cxnSpLocks/>
          </p:cNvCxnSpPr>
          <p:nvPr/>
        </p:nvCxnSpPr>
        <p:spPr>
          <a:xfrm>
            <a:off x="5246124" y="4120988"/>
            <a:ext cx="2242984" cy="0"/>
          </a:xfrm>
          <a:prstGeom prst="line">
            <a:avLst/>
          </a:prstGeom>
          <a:ln w="76200">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92" name="Gerader Verbinder 91">
            <a:extLst>
              <a:ext uri="{FF2B5EF4-FFF2-40B4-BE49-F238E27FC236}">
                <a16:creationId xmlns:a16="http://schemas.microsoft.com/office/drawing/2014/main" id="{661EA12A-BC63-47FB-B04D-17DDF4AA3689}"/>
              </a:ext>
            </a:extLst>
          </p:cNvPr>
          <p:cNvCxnSpPr>
            <a:cxnSpLocks/>
          </p:cNvCxnSpPr>
          <p:nvPr/>
        </p:nvCxnSpPr>
        <p:spPr>
          <a:xfrm>
            <a:off x="5529416" y="3896216"/>
            <a:ext cx="2242984" cy="0"/>
          </a:xfrm>
          <a:prstGeom prst="line">
            <a:avLst/>
          </a:prstGeom>
          <a:ln w="76200">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93" name="Gerader Verbinder 92">
            <a:extLst>
              <a:ext uri="{FF2B5EF4-FFF2-40B4-BE49-F238E27FC236}">
                <a16:creationId xmlns:a16="http://schemas.microsoft.com/office/drawing/2014/main" id="{40E46580-BD9E-4C1B-98BC-EE3FA6EB71FF}"/>
              </a:ext>
            </a:extLst>
          </p:cNvPr>
          <p:cNvCxnSpPr>
            <a:cxnSpLocks/>
          </p:cNvCxnSpPr>
          <p:nvPr/>
        </p:nvCxnSpPr>
        <p:spPr>
          <a:xfrm>
            <a:off x="5812708" y="3671444"/>
            <a:ext cx="2242984" cy="0"/>
          </a:xfrm>
          <a:prstGeom prst="line">
            <a:avLst/>
          </a:prstGeom>
          <a:ln w="76200">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94" name="Gerader Verbinder 93">
            <a:extLst>
              <a:ext uri="{FF2B5EF4-FFF2-40B4-BE49-F238E27FC236}">
                <a16:creationId xmlns:a16="http://schemas.microsoft.com/office/drawing/2014/main" id="{0BE679E7-92FC-4B2A-A5E1-15C400BFA685}"/>
              </a:ext>
            </a:extLst>
          </p:cNvPr>
          <p:cNvCxnSpPr>
            <a:cxnSpLocks/>
          </p:cNvCxnSpPr>
          <p:nvPr/>
        </p:nvCxnSpPr>
        <p:spPr>
          <a:xfrm>
            <a:off x="6096000" y="3446672"/>
            <a:ext cx="2242984" cy="0"/>
          </a:xfrm>
          <a:prstGeom prst="line">
            <a:avLst/>
          </a:prstGeom>
          <a:ln w="76200">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nvGrpSpPr>
          <p:cNvPr id="164" name="Gruppieren 163">
            <a:extLst>
              <a:ext uri="{FF2B5EF4-FFF2-40B4-BE49-F238E27FC236}">
                <a16:creationId xmlns:a16="http://schemas.microsoft.com/office/drawing/2014/main" id="{15504085-0EE9-4141-9F68-3AE0F211B114}"/>
              </a:ext>
            </a:extLst>
          </p:cNvPr>
          <p:cNvGrpSpPr/>
          <p:nvPr/>
        </p:nvGrpSpPr>
        <p:grpSpPr>
          <a:xfrm>
            <a:off x="3701897" y="3443478"/>
            <a:ext cx="240909" cy="1298436"/>
            <a:chOff x="-1661010" y="-1552908"/>
            <a:chExt cx="240909" cy="1298436"/>
          </a:xfrm>
        </p:grpSpPr>
        <p:sp>
          <p:nvSpPr>
            <p:cNvPr id="30" name="Rechteck 29">
              <a:extLst>
                <a:ext uri="{FF2B5EF4-FFF2-40B4-BE49-F238E27FC236}">
                  <a16:creationId xmlns:a16="http://schemas.microsoft.com/office/drawing/2014/main" id="{1AB490FF-D4FD-46CD-8E46-9E5A5F8D06E2}"/>
                </a:ext>
              </a:extLst>
            </p:cNvPr>
            <p:cNvSpPr/>
            <p:nvPr/>
          </p:nvSpPr>
          <p:spPr>
            <a:xfrm>
              <a:off x="-1661010" y="-655135"/>
              <a:ext cx="194676" cy="4407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9" name="Rechteck 48">
              <a:extLst>
                <a:ext uri="{FF2B5EF4-FFF2-40B4-BE49-F238E27FC236}">
                  <a16:creationId xmlns:a16="http://schemas.microsoft.com/office/drawing/2014/main" id="{671BA6AE-C106-4C4E-8416-73C10A6FE1DA}"/>
                </a:ext>
              </a:extLst>
            </p:cNvPr>
            <p:cNvSpPr/>
            <p:nvPr/>
          </p:nvSpPr>
          <p:spPr>
            <a:xfrm rot="5400000">
              <a:off x="-1910140" y="-1106947"/>
              <a:ext cx="936000" cy="4407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51" name="Rechteck 50">
              <a:extLst>
                <a:ext uri="{FF2B5EF4-FFF2-40B4-BE49-F238E27FC236}">
                  <a16:creationId xmlns:a16="http://schemas.microsoft.com/office/drawing/2014/main" id="{A93CCC72-C427-4E0D-87A7-A22A4431D13B}"/>
                </a:ext>
              </a:extLst>
            </p:cNvPr>
            <p:cNvSpPr/>
            <p:nvPr/>
          </p:nvSpPr>
          <p:spPr>
            <a:xfrm rot="5400000">
              <a:off x="-1803627" y="-470472"/>
              <a:ext cx="360000" cy="72000"/>
            </a:xfrm>
            <a:prstGeom prst="rect">
              <a:avLst/>
            </a:prstGeom>
            <a:solidFill>
              <a:schemeClr val="bg1"/>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165" name="Gruppieren 164">
            <a:extLst>
              <a:ext uri="{FF2B5EF4-FFF2-40B4-BE49-F238E27FC236}">
                <a16:creationId xmlns:a16="http://schemas.microsoft.com/office/drawing/2014/main" id="{ED7400F1-BB5A-40B8-A46F-0F462D763C92}"/>
              </a:ext>
            </a:extLst>
          </p:cNvPr>
          <p:cNvGrpSpPr/>
          <p:nvPr/>
        </p:nvGrpSpPr>
        <p:grpSpPr>
          <a:xfrm>
            <a:off x="3712262" y="3884499"/>
            <a:ext cx="576682" cy="868407"/>
            <a:chOff x="4304946" y="-1941656"/>
            <a:chExt cx="576682" cy="868407"/>
          </a:xfrm>
        </p:grpSpPr>
        <p:sp>
          <p:nvSpPr>
            <p:cNvPr id="31" name="Rechteck 30">
              <a:extLst>
                <a:ext uri="{FF2B5EF4-FFF2-40B4-BE49-F238E27FC236}">
                  <a16:creationId xmlns:a16="http://schemas.microsoft.com/office/drawing/2014/main" id="{C52990A2-FC56-4531-96C8-C66A13261E00}"/>
                </a:ext>
              </a:extLst>
            </p:cNvPr>
            <p:cNvSpPr/>
            <p:nvPr/>
          </p:nvSpPr>
          <p:spPr>
            <a:xfrm>
              <a:off x="4304946" y="-1117327"/>
              <a:ext cx="251913" cy="4407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2" name="Rechteck 31">
              <a:extLst>
                <a:ext uri="{FF2B5EF4-FFF2-40B4-BE49-F238E27FC236}">
                  <a16:creationId xmlns:a16="http://schemas.microsoft.com/office/drawing/2014/main" id="{3178408A-C4C5-43DE-BB5F-937387368BED}"/>
                </a:ext>
              </a:extLst>
            </p:cNvPr>
            <p:cNvSpPr/>
            <p:nvPr/>
          </p:nvSpPr>
          <p:spPr>
            <a:xfrm>
              <a:off x="4506969" y="-1298351"/>
              <a:ext cx="194676" cy="4407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3" name="Rechteck 32">
              <a:extLst>
                <a:ext uri="{FF2B5EF4-FFF2-40B4-BE49-F238E27FC236}">
                  <a16:creationId xmlns:a16="http://schemas.microsoft.com/office/drawing/2014/main" id="{B59BA7ED-EE91-4CF7-97B9-1E56D92AFA61}"/>
                </a:ext>
              </a:extLst>
            </p:cNvPr>
            <p:cNvSpPr/>
            <p:nvPr/>
          </p:nvSpPr>
          <p:spPr>
            <a:xfrm>
              <a:off x="4686952" y="-1938657"/>
              <a:ext cx="194676" cy="4407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2" name="Rechteck 51">
              <a:extLst>
                <a:ext uri="{FF2B5EF4-FFF2-40B4-BE49-F238E27FC236}">
                  <a16:creationId xmlns:a16="http://schemas.microsoft.com/office/drawing/2014/main" id="{94FDE346-D1C0-480C-A7D3-0004272022EA}"/>
                </a:ext>
              </a:extLst>
            </p:cNvPr>
            <p:cNvSpPr/>
            <p:nvPr/>
          </p:nvSpPr>
          <p:spPr>
            <a:xfrm rot="5400000">
              <a:off x="4453554" y="-1218337"/>
              <a:ext cx="193779" cy="4407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3" name="Rechteck 52">
              <a:extLst>
                <a:ext uri="{FF2B5EF4-FFF2-40B4-BE49-F238E27FC236}">
                  <a16:creationId xmlns:a16="http://schemas.microsoft.com/office/drawing/2014/main" id="{5616422C-D3DB-4789-92E6-63F735AC95D8}"/>
                </a:ext>
              </a:extLst>
            </p:cNvPr>
            <p:cNvSpPr/>
            <p:nvPr/>
          </p:nvSpPr>
          <p:spPr>
            <a:xfrm rot="5400000">
              <a:off x="4372061" y="-1624581"/>
              <a:ext cx="678228" cy="4407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cxnSp>
        <p:nvCxnSpPr>
          <p:cNvPr id="139" name="Gerader Verbinder 138">
            <a:extLst>
              <a:ext uri="{FF2B5EF4-FFF2-40B4-BE49-F238E27FC236}">
                <a16:creationId xmlns:a16="http://schemas.microsoft.com/office/drawing/2014/main" id="{328EA762-CBE1-4E5C-B60F-2A49811C5565}"/>
              </a:ext>
            </a:extLst>
          </p:cNvPr>
          <p:cNvCxnSpPr>
            <a:cxnSpLocks/>
          </p:cNvCxnSpPr>
          <p:nvPr/>
        </p:nvCxnSpPr>
        <p:spPr>
          <a:xfrm flipV="1">
            <a:off x="4110632" y="2700245"/>
            <a:ext cx="0" cy="57600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50" name="Gerader Verbinder 149">
            <a:extLst>
              <a:ext uri="{FF2B5EF4-FFF2-40B4-BE49-F238E27FC236}">
                <a16:creationId xmlns:a16="http://schemas.microsoft.com/office/drawing/2014/main" id="{FDCF8421-FCDA-44A6-A0B3-F3BAEE45A7C4}"/>
              </a:ext>
            </a:extLst>
          </p:cNvPr>
          <p:cNvCxnSpPr>
            <a:cxnSpLocks/>
          </p:cNvCxnSpPr>
          <p:nvPr/>
        </p:nvCxnSpPr>
        <p:spPr>
          <a:xfrm flipV="1">
            <a:off x="3922402" y="3248291"/>
            <a:ext cx="0" cy="18000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52" name="Gerader Verbinder 151">
            <a:extLst>
              <a:ext uri="{FF2B5EF4-FFF2-40B4-BE49-F238E27FC236}">
                <a16:creationId xmlns:a16="http://schemas.microsoft.com/office/drawing/2014/main" id="{AF543E4B-A5B8-4104-8E1A-3A32401B3C84}"/>
              </a:ext>
            </a:extLst>
          </p:cNvPr>
          <p:cNvCxnSpPr/>
          <p:nvPr/>
        </p:nvCxnSpPr>
        <p:spPr>
          <a:xfrm>
            <a:off x="3908545" y="3262143"/>
            <a:ext cx="1800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grpSp>
        <p:nvGrpSpPr>
          <p:cNvPr id="163" name="Gruppieren 162">
            <a:extLst>
              <a:ext uri="{FF2B5EF4-FFF2-40B4-BE49-F238E27FC236}">
                <a16:creationId xmlns:a16="http://schemas.microsoft.com/office/drawing/2014/main" id="{09663897-8418-4141-8A59-321F2F4400C2}"/>
              </a:ext>
            </a:extLst>
          </p:cNvPr>
          <p:cNvGrpSpPr/>
          <p:nvPr/>
        </p:nvGrpSpPr>
        <p:grpSpPr>
          <a:xfrm>
            <a:off x="755634" y="2690570"/>
            <a:ext cx="3359314" cy="1321079"/>
            <a:chOff x="-3941517" y="-2189488"/>
            <a:chExt cx="3359314" cy="1321079"/>
          </a:xfrm>
        </p:grpSpPr>
        <p:sp>
          <p:nvSpPr>
            <p:cNvPr id="15" name="Rechteck 14">
              <a:extLst>
                <a:ext uri="{FF2B5EF4-FFF2-40B4-BE49-F238E27FC236}">
                  <a16:creationId xmlns:a16="http://schemas.microsoft.com/office/drawing/2014/main" id="{BB55EBC0-FF7D-4CE4-939F-CE76E2CD0A42}"/>
                </a:ext>
              </a:extLst>
            </p:cNvPr>
            <p:cNvSpPr/>
            <p:nvPr/>
          </p:nvSpPr>
          <p:spPr>
            <a:xfrm>
              <a:off x="-3941517" y="-1002755"/>
              <a:ext cx="213157" cy="4407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6" name="Rechteck 15">
              <a:extLst>
                <a:ext uri="{FF2B5EF4-FFF2-40B4-BE49-F238E27FC236}">
                  <a16:creationId xmlns:a16="http://schemas.microsoft.com/office/drawing/2014/main" id="{7DA11DB5-B5E8-405D-BF0E-2C64CD42D0D3}"/>
                </a:ext>
              </a:extLst>
            </p:cNvPr>
            <p:cNvSpPr/>
            <p:nvPr/>
          </p:nvSpPr>
          <p:spPr>
            <a:xfrm>
              <a:off x="-3771328" y="-1618576"/>
              <a:ext cx="194676" cy="4407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7" name="Rechteck 16">
              <a:extLst>
                <a:ext uri="{FF2B5EF4-FFF2-40B4-BE49-F238E27FC236}">
                  <a16:creationId xmlns:a16="http://schemas.microsoft.com/office/drawing/2014/main" id="{6DB22351-8FB4-46FD-A812-7FC3BBB4F395}"/>
                </a:ext>
              </a:extLst>
            </p:cNvPr>
            <p:cNvSpPr/>
            <p:nvPr/>
          </p:nvSpPr>
          <p:spPr>
            <a:xfrm>
              <a:off x="-3587672" y="-2009948"/>
              <a:ext cx="387558" cy="4407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8" name="Rechteck 17">
              <a:extLst>
                <a:ext uri="{FF2B5EF4-FFF2-40B4-BE49-F238E27FC236}">
                  <a16:creationId xmlns:a16="http://schemas.microsoft.com/office/drawing/2014/main" id="{2BAB433F-0942-4FF6-83FD-B458F0C95307}"/>
                </a:ext>
              </a:extLst>
            </p:cNvPr>
            <p:cNvSpPr/>
            <p:nvPr/>
          </p:nvSpPr>
          <p:spPr>
            <a:xfrm>
              <a:off x="-3227705" y="-1835995"/>
              <a:ext cx="232535" cy="4407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9" name="Rechteck 18">
              <a:extLst>
                <a:ext uri="{FF2B5EF4-FFF2-40B4-BE49-F238E27FC236}">
                  <a16:creationId xmlns:a16="http://schemas.microsoft.com/office/drawing/2014/main" id="{622F6D1B-DEA6-4F18-B763-9D7CFEC46622}"/>
                </a:ext>
              </a:extLst>
            </p:cNvPr>
            <p:cNvSpPr/>
            <p:nvPr/>
          </p:nvSpPr>
          <p:spPr>
            <a:xfrm>
              <a:off x="-3018336" y="-1280037"/>
              <a:ext cx="194676" cy="4407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0" name="Rechteck 19">
              <a:extLst>
                <a:ext uri="{FF2B5EF4-FFF2-40B4-BE49-F238E27FC236}">
                  <a16:creationId xmlns:a16="http://schemas.microsoft.com/office/drawing/2014/main" id="{89F2EE7B-0B0A-46FA-95E1-E517DC444D00}"/>
                </a:ext>
              </a:extLst>
            </p:cNvPr>
            <p:cNvSpPr/>
            <p:nvPr/>
          </p:nvSpPr>
          <p:spPr>
            <a:xfrm>
              <a:off x="-3207263" y="-1083406"/>
              <a:ext cx="387558" cy="4407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1" name="Rechteck 20">
              <a:extLst>
                <a:ext uri="{FF2B5EF4-FFF2-40B4-BE49-F238E27FC236}">
                  <a16:creationId xmlns:a16="http://schemas.microsoft.com/office/drawing/2014/main" id="{A58FB531-EF19-411B-866B-EA9FD822FD76}"/>
                </a:ext>
              </a:extLst>
            </p:cNvPr>
            <p:cNvSpPr/>
            <p:nvPr/>
          </p:nvSpPr>
          <p:spPr>
            <a:xfrm>
              <a:off x="-3179475" y="-912487"/>
              <a:ext cx="561960" cy="4407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2" name="Rechteck 21">
              <a:extLst>
                <a:ext uri="{FF2B5EF4-FFF2-40B4-BE49-F238E27FC236}">
                  <a16:creationId xmlns:a16="http://schemas.microsoft.com/office/drawing/2014/main" id="{356F74F8-415C-4FC2-8450-3805762C1F3A}"/>
                </a:ext>
              </a:extLst>
            </p:cNvPr>
            <p:cNvSpPr/>
            <p:nvPr/>
          </p:nvSpPr>
          <p:spPr>
            <a:xfrm>
              <a:off x="-2659488" y="-1105445"/>
              <a:ext cx="194676" cy="4407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3" name="Rechteck 22">
              <a:extLst>
                <a:ext uri="{FF2B5EF4-FFF2-40B4-BE49-F238E27FC236}">
                  <a16:creationId xmlns:a16="http://schemas.microsoft.com/office/drawing/2014/main" id="{B8B068D2-501B-4C3D-8274-3BA85405E727}"/>
                </a:ext>
              </a:extLst>
            </p:cNvPr>
            <p:cNvSpPr/>
            <p:nvPr/>
          </p:nvSpPr>
          <p:spPr>
            <a:xfrm>
              <a:off x="-2631700" y="-1282032"/>
              <a:ext cx="194676" cy="4407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4" name="Rechteck 23">
              <a:extLst>
                <a:ext uri="{FF2B5EF4-FFF2-40B4-BE49-F238E27FC236}">
                  <a16:creationId xmlns:a16="http://schemas.microsoft.com/office/drawing/2014/main" id="{1EEC6BC9-D1AC-404E-85C4-C5E4B5011010}"/>
                </a:ext>
              </a:extLst>
            </p:cNvPr>
            <p:cNvSpPr/>
            <p:nvPr/>
          </p:nvSpPr>
          <p:spPr>
            <a:xfrm>
              <a:off x="-2659488" y="-1458619"/>
              <a:ext cx="194676" cy="4407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5" name="Rechteck 24">
              <a:extLst>
                <a:ext uri="{FF2B5EF4-FFF2-40B4-BE49-F238E27FC236}">
                  <a16:creationId xmlns:a16="http://schemas.microsoft.com/office/drawing/2014/main" id="{DCFF49D7-839A-4ADE-BBED-AE29B9E95A75}"/>
                </a:ext>
              </a:extLst>
            </p:cNvPr>
            <p:cNvSpPr/>
            <p:nvPr/>
          </p:nvSpPr>
          <p:spPr>
            <a:xfrm>
              <a:off x="-2670744" y="-1835995"/>
              <a:ext cx="620094" cy="4407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6" name="Rechteck 25">
              <a:extLst>
                <a:ext uri="{FF2B5EF4-FFF2-40B4-BE49-F238E27FC236}">
                  <a16:creationId xmlns:a16="http://schemas.microsoft.com/office/drawing/2014/main" id="{9FE23CD3-AF4B-419A-8367-3B8C17D2B330}"/>
                </a:ext>
              </a:extLst>
            </p:cNvPr>
            <p:cNvSpPr/>
            <p:nvPr/>
          </p:nvSpPr>
          <p:spPr>
            <a:xfrm>
              <a:off x="-2105320" y="-1471211"/>
              <a:ext cx="406936" cy="4407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7" name="Rechteck 26">
              <a:extLst>
                <a:ext uri="{FF2B5EF4-FFF2-40B4-BE49-F238E27FC236}">
                  <a16:creationId xmlns:a16="http://schemas.microsoft.com/office/drawing/2014/main" id="{E208746C-C80C-4D72-8017-B13686465372}"/>
                </a:ext>
              </a:extLst>
            </p:cNvPr>
            <p:cNvSpPr/>
            <p:nvPr/>
          </p:nvSpPr>
          <p:spPr>
            <a:xfrm>
              <a:off x="-1741919" y="-1632844"/>
              <a:ext cx="194676" cy="4407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8" name="Rechteck 27">
              <a:extLst>
                <a:ext uri="{FF2B5EF4-FFF2-40B4-BE49-F238E27FC236}">
                  <a16:creationId xmlns:a16="http://schemas.microsoft.com/office/drawing/2014/main" id="{E4F54E67-D921-48B9-8872-F5437778C1BB}"/>
                </a:ext>
              </a:extLst>
            </p:cNvPr>
            <p:cNvSpPr/>
            <p:nvPr/>
          </p:nvSpPr>
          <p:spPr>
            <a:xfrm>
              <a:off x="-1547243" y="-1810573"/>
              <a:ext cx="213157" cy="4407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9" name="Rechteck 28">
              <a:extLst>
                <a:ext uri="{FF2B5EF4-FFF2-40B4-BE49-F238E27FC236}">
                  <a16:creationId xmlns:a16="http://schemas.microsoft.com/office/drawing/2014/main" id="{9730C5EA-D4D2-4DFF-AEEB-6A576C8DD29F}"/>
                </a:ext>
              </a:extLst>
            </p:cNvPr>
            <p:cNvSpPr/>
            <p:nvPr/>
          </p:nvSpPr>
          <p:spPr>
            <a:xfrm>
              <a:off x="-1352567" y="-1471211"/>
              <a:ext cx="561960" cy="4407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4" name="Rechteck 33">
              <a:extLst>
                <a:ext uri="{FF2B5EF4-FFF2-40B4-BE49-F238E27FC236}">
                  <a16:creationId xmlns:a16="http://schemas.microsoft.com/office/drawing/2014/main" id="{113956DD-825A-4919-B0FB-9253F3190FBF}"/>
                </a:ext>
              </a:extLst>
            </p:cNvPr>
            <p:cNvSpPr/>
            <p:nvPr/>
          </p:nvSpPr>
          <p:spPr>
            <a:xfrm rot="5400000">
              <a:off x="-3748393" y="-1798927"/>
              <a:ext cx="387559" cy="4407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5" name="Rechteck 34">
              <a:extLst>
                <a:ext uri="{FF2B5EF4-FFF2-40B4-BE49-F238E27FC236}">
                  <a16:creationId xmlns:a16="http://schemas.microsoft.com/office/drawing/2014/main" id="{23877327-6FC8-4B08-B416-66BDFCB10B5C}"/>
                </a:ext>
              </a:extLst>
            </p:cNvPr>
            <p:cNvSpPr/>
            <p:nvPr/>
          </p:nvSpPr>
          <p:spPr>
            <a:xfrm rot="5400000">
              <a:off x="-4037348" y="-1296655"/>
              <a:ext cx="600716" cy="4407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6" name="Rechteck 35">
              <a:extLst>
                <a:ext uri="{FF2B5EF4-FFF2-40B4-BE49-F238E27FC236}">
                  <a16:creationId xmlns:a16="http://schemas.microsoft.com/office/drawing/2014/main" id="{9B774A0D-ABAE-439B-A08F-3F604D46624A}"/>
                </a:ext>
              </a:extLst>
            </p:cNvPr>
            <p:cNvSpPr/>
            <p:nvPr/>
          </p:nvSpPr>
          <p:spPr>
            <a:xfrm rot="5400000">
              <a:off x="-3307826" y="-1918410"/>
              <a:ext cx="193779" cy="4407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7" name="Rechteck 36">
              <a:extLst>
                <a:ext uri="{FF2B5EF4-FFF2-40B4-BE49-F238E27FC236}">
                  <a16:creationId xmlns:a16="http://schemas.microsoft.com/office/drawing/2014/main" id="{E646F344-69EC-49C4-95EA-67C2BB431CD5}"/>
                </a:ext>
              </a:extLst>
            </p:cNvPr>
            <p:cNvSpPr/>
            <p:nvPr/>
          </p:nvSpPr>
          <p:spPr>
            <a:xfrm rot="5400000">
              <a:off x="-3267589" y="-1567390"/>
              <a:ext cx="542582" cy="4407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8" name="Rechteck 37">
              <a:extLst>
                <a:ext uri="{FF2B5EF4-FFF2-40B4-BE49-F238E27FC236}">
                  <a16:creationId xmlns:a16="http://schemas.microsoft.com/office/drawing/2014/main" id="{A8CB14AA-F10C-493F-8042-B8EC9E059147}"/>
                </a:ext>
              </a:extLst>
            </p:cNvPr>
            <p:cNvSpPr/>
            <p:nvPr/>
          </p:nvSpPr>
          <p:spPr>
            <a:xfrm rot="5400000">
              <a:off x="-3273795" y="-993092"/>
              <a:ext cx="193779" cy="4407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9" name="Rechteck 38">
              <a:extLst>
                <a:ext uri="{FF2B5EF4-FFF2-40B4-BE49-F238E27FC236}">
                  <a16:creationId xmlns:a16="http://schemas.microsoft.com/office/drawing/2014/main" id="{358AD1FC-81B8-4FD0-B926-087C334C5474}"/>
                </a:ext>
              </a:extLst>
            </p:cNvPr>
            <p:cNvSpPr/>
            <p:nvPr/>
          </p:nvSpPr>
          <p:spPr>
            <a:xfrm rot="5400000">
              <a:off x="-2931138" y="-1198220"/>
              <a:ext cx="193779" cy="4407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 name="Rechteck 39">
              <a:extLst>
                <a:ext uri="{FF2B5EF4-FFF2-40B4-BE49-F238E27FC236}">
                  <a16:creationId xmlns:a16="http://schemas.microsoft.com/office/drawing/2014/main" id="{86D01C28-ED69-4440-A325-5F5050C27046}"/>
                </a:ext>
              </a:extLst>
            </p:cNvPr>
            <p:cNvSpPr/>
            <p:nvPr/>
          </p:nvSpPr>
          <p:spPr>
            <a:xfrm rot="5400000">
              <a:off x="-2569575" y="-1380384"/>
              <a:ext cx="193779" cy="4407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 name="Rechteck 40">
              <a:extLst>
                <a:ext uri="{FF2B5EF4-FFF2-40B4-BE49-F238E27FC236}">
                  <a16:creationId xmlns:a16="http://schemas.microsoft.com/office/drawing/2014/main" id="{85BCABD7-C7E0-4FD2-BB78-FF2A767F80B7}"/>
                </a:ext>
              </a:extLst>
            </p:cNvPr>
            <p:cNvSpPr/>
            <p:nvPr/>
          </p:nvSpPr>
          <p:spPr>
            <a:xfrm rot="5400000">
              <a:off x="-2714046" y="-1207181"/>
              <a:ext cx="193779" cy="4407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2" name="Rechteck 41">
              <a:extLst>
                <a:ext uri="{FF2B5EF4-FFF2-40B4-BE49-F238E27FC236}">
                  <a16:creationId xmlns:a16="http://schemas.microsoft.com/office/drawing/2014/main" id="{3D979F18-9F9A-45D5-BD88-81A20D8655CC}"/>
                </a:ext>
              </a:extLst>
            </p:cNvPr>
            <p:cNvSpPr/>
            <p:nvPr/>
          </p:nvSpPr>
          <p:spPr>
            <a:xfrm rot="5400000">
              <a:off x="-2729540" y="-1008966"/>
              <a:ext cx="193779" cy="4407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3" name="Rechteck 42">
              <a:extLst>
                <a:ext uri="{FF2B5EF4-FFF2-40B4-BE49-F238E27FC236}">
                  <a16:creationId xmlns:a16="http://schemas.microsoft.com/office/drawing/2014/main" id="{F5F08B61-F092-4AAF-94F1-0E67EC40B16C}"/>
                </a:ext>
              </a:extLst>
            </p:cNvPr>
            <p:cNvSpPr/>
            <p:nvPr/>
          </p:nvSpPr>
          <p:spPr>
            <a:xfrm rot="5400000">
              <a:off x="-2179925" y="-1731347"/>
              <a:ext cx="193779" cy="4407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4" name="Rechteck 43">
              <a:extLst>
                <a:ext uri="{FF2B5EF4-FFF2-40B4-BE49-F238E27FC236}">
                  <a16:creationId xmlns:a16="http://schemas.microsoft.com/office/drawing/2014/main" id="{D4A12CB1-8178-42B9-A17C-9EFA11F44BD3}"/>
                </a:ext>
              </a:extLst>
            </p:cNvPr>
            <p:cNvSpPr/>
            <p:nvPr/>
          </p:nvSpPr>
          <p:spPr>
            <a:xfrm rot="5400000">
              <a:off x="-2166006" y="-1559013"/>
              <a:ext cx="193779" cy="4407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5" name="Rechteck 44">
              <a:extLst>
                <a:ext uri="{FF2B5EF4-FFF2-40B4-BE49-F238E27FC236}">
                  <a16:creationId xmlns:a16="http://schemas.microsoft.com/office/drawing/2014/main" id="{291C75EB-0154-42AA-8229-729AF883A89B}"/>
                </a:ext>
              </a:extLst>
            </p:cNvPr>
            <p:cNvSpPr/>
            <p:nvPr/>
          </p:nvSpPr>
          <p:spPr>
            <a:xfrm rot="5400000">
              <a:off x="-1834926" y="-1548011"/>
              <a:ext cx="193779" cy="4407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6" name="Rechteck 45">
              <a:extLst>
                <a:ext uri="{FF2B5EF4-FFF2-40B4-BE49-F238E27FC236}">
                  <a16:creationId xmlns:a16="http://schemas.microsoft.com/office/drawing/2014/main" id="{5306069E-B6DB-4FC7-B937-5E28B7B17F57}"/>
                </a:ext>
              </a:extLst>
            </p:cNvPr>
            <p:cNvSpPr/>
            <p:nvPr/>
          </p:nvSpPr>
          <p:spPr>
            <a:xfrm rot="5400000">
              <a:off x="-1621609" y="-1702037"/>
              <a:ext cx="193779" cy="4407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7" name="Rechteck 46">
              <a:extLst>
                <a:ext uri="{FF2B5EF4-FFF2-40B4-BE49-F238E27FC236}">
                  <a16:creationId xmlns:a16="http://schemas.microsoft.com/office/drawing/2014/main" id="{B66A4E87-390B-4E1A-B3CE-BACD0E5CD0C2}"/>
                </a:ext>
              </a:extLst>
            </p:cNvPr>
            <p:cNvSpPr/>
            <p:nvPr/>
          </p:nvSpPr>
          <p:spPr>
            <a:xfrm rot="5400000">
              <a:off x="-1506499" y="-1653835"/>
              <a:ext cx="348803" cy="4407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5" name="Rechteck 54">
              <a:extLst>
                <a:ext uri="{FF2B5EF4-FFF2-40B4-BE49-F238E27FC236}">
                  <a16:creationId xmlns:a16="http://schemas.microsoft.com/office/drawing/2014/main" id="{5D2E0A31-EAAA-4864-9CC8-5442F5634FB8}"/>
                </a:ext>
              </a:extLst>
            </p:cNvPr>
            <p:cNvSpPr/>
            <p:nvPr/>
          </p:nvSpPr>
          <p:spPr>
            <a:xfrm rot="5400000">
              <a:off x="-2821665" y="-1640175"/>
              <a:ext cx="387559" cy="4407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nvGrpSpPr>
            <p:cNvPr id="160" name="Gruppieren 159">
              <a:extLst>
                <a:ext uri="{FF2B5EF4-FFF2-40B4-BE49-F238E27FC236}">
                  <a16:creationId xmlns:a16="http://schemas.microsoft.com/office/drawing/2014/main" id="{ADAF9EFC-19EA-48AC-AA32-9D7D1019EC2B}"/>
                </a:ext>
              </a:extLst>
            </p:cNvPr>
            <p:cNvGrpSpPr/>
            <p:nvPr/>
          </p:nvGrpSpPr>
          <p:grpSpPr>
            <a:xfrm>
              <a:off x="-774627" y="-2189488"/>
              <a:ext cx="192424" cy="740628"/>
              <a:chOff x="3953974" y="2724007"/>
              <a:chExt cx="192424" cy="740628"/>
            </a:xfrm>
          </p:grpSpPr>
          <p:cxnSp>
            <p:nvCxnSpPr>
              <p:cNvPr id="157" name="Gerader Verbinder 156">
                <a:extLst>
                  <a:ext uri="{FF2B5EF4-FFF2-40B4-BE49-F238E27FC236}">
                    <a16:creationId xmlns:a16="http://schemas.microsoft.com/office/drawing/2014/main" id="{1B7CCAAE-E2C3-417C-881C-6E7D69C604CB}"/>
                  </a:ext>
                </a:extLst>
              </p:cNvPr>
              <p:cNvCxnSpPr>
                <a:cxnSpLocks/>
              </p:cNvCxnSpPr>
              <p:nvPr/>
            </p:nvCxnSpPr>
            <p:spPr>
              <a:xfrm flipV="1">
                <a:off x="4146398" y="2724007"/>
                <a:ext cx="0" cy="576000"/>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58" name="Gerader Verbinder 157">
                <a:extLst>
                  <a:ext uri="{FF2B5EF4-FFF2-40B4-BE49-F238E27FC236}">
                    <a16:creationId xmlns:a16="http://schemas.microsoft.com/office/drawing/2014/main" id="{141F9C28-1E8E-42F7-B2AF-9870879E9387}"/>
                  </a:ext>
                </a:extLst>
              </p:cNvPr>
              <p:cNvCxnSpPr>
                <a:cxnSpLocks/>
              </p:cNvCxnSpPr>
              <p:nvPr/>
            </p:nvCxnSpPr>
            <p:spPr>
              <a:xfrm flipV="1">
                <a:off x="3953974" y="3284635"/>
                <a:ext cx="0" cy="180000"/>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59" name="Gerader Verbinder 158">
                <a:extLst>
                  <a:ext uri="{FF2B5EF4-FFF2-40B4-BE49-F238E27FC236}">
                    <a16:creationId xmlns:a16="http://schemas.microsoft.com/office/drawing/2014/main" id="{6ED94033-766E-4E8E-9BA6-3108AF78B379}"/>
                  </a:ext>
                </a:extLst>
              </p:cNvPr>
              <p:cNvCxnSpPr/>
              <p:nvPr/>
            </p:nvCxnSpPr>
            <p:spPr>
              <a:xfrm>
                <a:off x="3961087" y="3290099"/>
                <a:ext cx="180000" cy="0"/>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grpSp>
      </p:grpSp>
      <p:sp>
        <p:nvSpPr>
          <p:cNvPr id="171" name="Rechteck 170">
            <a:extLst>
              <a:ext uri="{FF2B5EF4-FFF2-40B4-BE49-F238E27FC236}">
                <a16:creationId xmlns:a16="http://schemas.microsoft.com/office/drawing/2014/main" id="{9710C422-0BC5-4ADE-BBCB-CFCBA2BF737D}"/>
              </a:ext>
            </a:extLst>
          </p:cNvPr>
          <p:cNvSpPr/>
          <p:nvPr/>
        </p:nvSpPr>
        <p:spPr>
          <a:xfrm>
            <a:off x="5595875" y="5930197"/>
            <a:ext cx="1144865" cy="523220"/>
          </a:xfrm>
          <a:prstGeom prst="rect">
            <a:avLst/>
          </a:prstGeom>
        </p:spPr>
        <p:txBody>
          <a:bodyPr wrap="none">
            <a:spAutoFit/>
          </a:bodyPr>
          <a:lstStyle/>
          <a:p>
            <a:r>
              <a:rPr lang="de-DE" sz="2800" b="1" dirty="0">
                <a:solidFill>
                  <a:srgbClr val="FF0000"/>
                </a:solidFill>
              </a:rPr>
              <a:t>MPDG</a:t>
            </a:r>
            <a:endParaRPr lang="de-DE" sz="2800" dirty="0"/>
          </a:p>
        </p:txBody>
      </p:sp>
      <p:sp>
        <p:nvSpPr>
          <p:cNvPr id="172" name="Rectangle 10">
            <a:extLst>
              <a:ext uri="{FF2B5EF4-FFF2-40B4-BE49-F238E27FC236}">
                <a16:creationId xmlns:a16="http://schemas.microsoft.com/office/drawing/2014/main" id="{3A51A964-876C-46A8-8A0F-321AAB52C00A}"/>
              </a:ext>
            </a:extLst>
          </p:cNvPr>
          <p:cNvSpPr>
            <a:spLocks noChangeArrowheads="1"/>
          </p:cNvSpPr>
          <p:nvPr/>
        </p:nvSpPr>
        <p:spPr bwMode="auto">
          <a:xfrm>
            <a:off x="4485190" y="1169272"/>
            <a:ext cx="7456400" cy="369332"/>
          </a:xfrm>
          <a:prstGeom prst="rect">
            <a:avLst/>
          </a:prstGeom>
          <a:noFill/>
          <a:ln w="9525">
            <a:noFill/>
            <a:miter lim="800000"/>
            <a:headEnd/>
            <a:tailEnd/>
          </a:ln>
        </p:spPr>
        <p:txBody>
          <a:bodyPr wrap="none" lIns="0" tIns="0" rIns="0" bIns="0">
            <a:spAutoFit/>
          </a:bodyPr>
          <a:lstStyle/>
          <a:p>
            <a:pPr algn="r"/>
            <a:r>
              <a:rPr lang="de-DE" sz="2400" i="1" dirty="0"/>
              <a:t>… bei der Entwicklung KI-gestützter medizinischer Verfahren</a:t>
            </a:r>
          </a:p>
        </p:txBody>
      </p:sp>
    </p:spTree>
    <p:extLst>
      <p:ext uri="{BB962C8B-B14F-4D97-AF65-F5344CB8AC3E}">
        <p14:creationId xmlns:p14="http://schemas.microsoft.com/office/powerpoint/2010/main" val="7338200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xit" presetSubtype="8" fill="hold" nodeType="withEffect">
                                  <p:stCondLst>
                                    <p:cond delay="0"/>
                                  </p:stCondLst>
                                  <p:childTnLst>
                                    <p:animEffect transition="out" filter="wipe(left)">
                                      <p:cBhvr>
                                        <p:cTn id="6" dur="3000"/>
                                        <p:tgtEl>
                                          <p:spTgt spid="163"/>
                                        </p:tgtEl>
                                      </p:cBhvr>
                                    </p:animEffect>
                                    <p:set>
                                      <p:cBhvr>
                                        <p:cTn id="7" dur="1" fill="hold">
                                          <p:stCondLst>
                                            <p:cond delay="2999"/>
                                          </p:stCondLst>
                                        </p:cTn>
                                        <p:tgtEl>
                                          <p:spTgt spid="163"/>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22" presetClass="exit" presetSubtype="1" fill="hold" nodeType="clickEffect">
                                  <p:stCondLst>
                                    <p:cond delay="0"/>
                                  </p:stCondLst>
                                  <p:childTnLst>
                                    <p:animEffect transition="out" filter="wipe(up)">
                                      <p:cBhvr>
                                        <p:cTn id="11" dur="1000"/>
                                        <p:tgtEl>
                                          <p:spTgt spid="164"/>
                                        </p:tgtEl>
                                      </p:cBhvr>
                                    </p:animEffect>
                                    <p:set>
                                      <p:cBhvr>
                                        <p:cTn id="12" dur="1" fill="hold">
                                          <p:stCondLst>
                                            <p:cond delay="999"/>
                                          </p:stCondLst>
                                        </p:cTn>
                                        <p:tgtEl>
                                          <p:spTgt spid="164"/>
                                        </p:tgtEl>
                                        <p:attrNameLst>
                                          <p:attrName>style.visibility</p:attrName>
                                        </p:attrNameLst>
                                      </p:cBhvr>
                                      <p:to>
                                        <p:strVal val="hidden"/>
                                      </p:to>
                                    </p:set>
                                  </p:childTnLst>
                                </p:cTn>
                              </p:par>
                              <p:par>
                                <p:cTn id="13" presetID="22" presetClass="exit" presetSubtype="8" fill="hold" nodeType="withEffect">
                                  <p:stCondLst>
                                    <p:cond delay="1000"/>
                                  </p:stCondLst>
                                  <p:childTnLst>
                                    <p:animEffect transition="out" filter="wipe(left)">
                                      <p:cBhvr>
                                        <p:cTn id="14" dur="500"/>
                                        <p:tgtEl>
                                          <p:spTgt spid="165"/>
                                        </p:tgtEl>
                                      </p:cBhvr>
                                    </p:animEffect>
                                    <p:set>
                                      <p:cBhvr>
                                        <p:cTn id="15" dur="1" fill="hold">
                                          <p:stCondLst>
                                            <p:cond delay="499"/>
                                          </p:stCondLst>
                                        </p:cTn>
                                        <p:tgtEl>
                                          <p:spTgt spid="165"/>
                                        </p:tgtEl>
                                        <p:attrNameLst>
                                          <p:attrName>style.visibility</p:attrName>
                                        </p:attrNameLst>
                                      </p:cBhvr>
                                      <p:to>
                                        <p:strVal val="hidden"/>
                                      </p:to>
                                    </p:set>
                                  </p:childTnLst>
                                </p:cTn>
                              </p:par>
                              <p:par>
                                <p:cTn id="16" presetID="10" presetClass="entr" presetSubtype="0" fill="hold" grpId="0" nodeType="withEffect">
                                  <p:stCondLst>
                                    <p:cond delay="1500"/>
                                  </p:stCondLst>
                                  <p:childTnLst>
                                    <p:set>
                                      <p:cBhvr>
                                        <p:cTn id="17" dur="1" fill="hold">
                                          <p:stCondLst>
                                            <p:cond delay="0"/>
                                          </p:stCondLst>
                                        </p:cTn>
                                        <p:tgtEl>
                                          <p:spTgt spid="14"/>
                                        </p:tgtEl>
                                        <p:attrNameLst>
                                          <p:attrName>style.visibility</p:attrName>
                                        </p:attrNameLst>
                                      </p:cBhvr>
                                      <p:to>
                                        <p:strVal val="visible"/>
                                      </p:to>
                                    </p:set>
                                    <p:animEffect transition="in" filter="fade">
                                      <p:cBhvr>
                                        <p:cTn id="18" dur="500"/>
                                        <p:tgtEl>
                                          <p:spTgt spid="14"/>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8" fill="hold" grpId="0" nodeType="clickEffect">
                                  <p:stCondLst>
                                    <p:cond delay="0"/>
                                  </p:stCondLst>
                                  <p:childTnLst>
                                    <p:set>
                                      <p:cBhvr>
                                        <p:cTn id="22" dur="1" fill="hold">
                                          <p:stCondLst>
                                            <p:cond delay="0"/>
                                          </p:stCondLst>
                                        </p:cTn>
                                        <p:tgtEl>
                                          <p:spTgt spid="65"/>
                                        </p:tgtEl>
                                        <p:attrNameLst>
                                          <p:attrName>style.visibility</p:attrName>
                                        </p:attrNameLst>
                                      </p:cBhvr>
                                      <p:to>
                                        <p:strVal val="visible"/>
                                      </p:to>
                                    </p:set>
                                    <p:animEffect transition="in" filter="wipe(left)">
                                      <p:cBhvr>
                                        <p:cTn id="23" dur="1000"/>
                                        <p:tgtEl>
                                          <p:spTgt spid="65"/>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8" fill="hold" nodeType="clickEffect">
                                  <p:stCondLst>
                                    <p:cond delay="0"/>
                                  </p:stCondLst>
                                  <p:childTnLst>
                                    <p:set>
                                      <p:cBhvr>
                                        <p:cTn id="27" dur="1" fill="hold">
                                          <p:stCondLst>
                                            <p:cond delay="0"/>
                                          </p:stCondLst>
                                        </p:cTn>
                                        <p:tgtEl>
                                          <p:spTgt spid="90"/>
                                        </p:tgtEl>
                                        <p:attrNameLst>
                                          <p:attrName>style.visibility</p:attrName>
                                        </p:attrNameLst>
                                      </p:cBhvr>
                                      <p:to>
                                        <p:strVal val="visible"/>
                                      </p:to>
                                    </p:set>
                                    <p:animEffect transition="in" filter="wipe(left)">
                                      <p:cBhvr>
                                        <p:cTn id="28" dur="1000"/>
                                        <p:tgtEl>
                                          <p:spTgt spid="90"/>
                                        </p:tgtEl>
                                      </p:cBhvr>
                                    </p:animEffect>
                                  </p:childTnLst>
                                </p:cTn>
                              </p:par>
                              <p:par>
                                <p:cTn id="29" presetID="22" presetClass="entr" presetSubtype="8" fill="hold" nodeType="withEffect">
                                  <p:stCondLst>
                                    <p:cond delay="2000"/>
                                  </p:stCondLst>
                                  <p:childTnLst>
                                    <p:set>
                                      <p:cBhvr>
                                        <p:cTn id="30" dur="1" fill="hold">
                                          <p:stCondLst>
                                            <p:cond delay="0"/>
                                          </p:stCondLst>
                                        </p:cTn>
                                        <p:tgtEl>
                                          <p:spTgt spid="91"/>
                                        </p:tgtEl>
                                        <p:attrNameLst>
                                          <p:attrName>style.visibility</p:attrName>
                                        </p:attrNameLst>
                                      </p:cBhvr>
                                      <p:to>
                                        <p:strVal val="visible"/>
                                      </p:to>
                                    </p:set>
                                    <p:animEffect transition="in" filter="wipe(left)">
                                      <p:cBhvr>
                                        <p:cTn id="31" dur="1000"/>
                                        <p:tgtEl>
                                          <p:spTgt spid="91"/>
                                        </p:tgtEl>
                                      </p:cBhvr>
                                    </p:animEffect>
                                  </p:childTnLst>
                                </p:cTn>
                              </p:par>
                              <p:par>
                                <p:cTn id="32" presetID="22" presetClass="entr" presetSubtype="8" fill="hold" nodeType="withEffect">
                                  <p:stCondLst>
                                    <p:cond delay="3000"/>
                                  </p:stCondLst>
                                  <p:childTnLst>
                                    <p:set>
                                      <p:cBhvr>
                                        <p:cTn id="33" dur="1" fill="hold">
                                          <p:stCondLst>
                                            <p:cond delay="0"/>
                                          </p:stCondLst>
                                        </p:cTn>
                                        <p:tgtEl>
                                          <p:spTgt spid="92"/>
                                        </p:tgtEl>
                                        <p:attrNameLst>
                                          <p:attrName>style.visibility</p:attrName>
                                        </p:attrNameLst>
                                      </p:cBhvr>
                                      <p:to>
                                        <p:strVal val="visible"/>
                                      </p:to>
                                    </p:set>
                                    <p:animEffect transition="in" filter="wipe(left)">
                                      <p:cBhvr>
                                        <p:cTn id="34" dur="1000"/>
                                        <p:tgtEl>
                                          <p:spTgt spid="92"/>
                                        </p:tgtEl>
                                      </p:cBhvr>
                                    </p:animEffect>
                                  </p:childTnLst>
                                </p:cTn>
                              </p:par>
                              <p:par>
                                <p:cTn id="35" presetID="22" presetClass="entr" presetSubtype="8" fill="hold" nodeType="withEffect">
                                  <p:stCondLst>
                                    <p:cond delay="4000"/>
                                  </p:stCondLst>
                                  <p:childTnLst>
                                    <p:set>
                                      <p:cBhvr>
                                        <p:cTn id="36" dur="1" fill="hold">
                                          <p:stCondLst>
                                            <p:cond delay="0"/>
                                          </p:stCondLst>
                                        </p:cTn>
                                        <p:tgtEl>
                                          <p:spTgt spid="93"/>
                                        </p:tgtEl>
                                        <p:attrNameLst>
                                          <p:attrName>style.visibility</p:attrName>
                                        </p:attrNameLst>
                                      </p:cBhvr>
                                      <p:to>
                                        <p:strVal val="visible"/>
                                      </p:to>
                                    </p:set>
                                    <p:animEffect transition="in" filter="wipe(left)">
                                      <p:cBhvr>
                                        <p:cTn id="37" dur="1000"/>
                                        <p:tgtEl>
                                          <p:spTgt spid="93"/>
                                        </p:tgtEl>
                                      </p:cBhvr>
                                    </p:animEffect>
                                  </p:childTnLst>
                                </p:cTn>
                              </p:par>
                              <p:par>
                                <p:cTn id="38" presetID="22" presetClass="entr" presetSubtype="8" fill="hold" nodeType="withEffect">
                                  <p:stCondLst>
                                    <p:cond delay="5000"/>
                                  </p:stCondLst>
                                  <p:childTnLst>
                                    <p:set>
                                      <p:cBhvr>
                                        <p:cTn id="39" dur="1" fill="hold">
                                          <p:stCondLst>
                                            <p:cond delay="0"/>
                                          </p:stCondLst>
                                        </p:cTn>
                                        <p:tgtEl>
                                          <p:spTgt spid="94"/>
                                        </p:tgtEl>
                                        <p:attrNameLst>
                                          <p:attrName>style.visibility</p:attrName>
                                        </p:attrNameLst>
                                      </p:cBhvr>
                                      <p:to>
                                        <p:strVal val="visible"/>
                                      </p:to>
                                    </p:set>
                                    <p:animEffect transition="in" filter="wipe(left)">
                                      <p:cBhvr>
                                        <p:cTn id="40" dur="1000"/>
                                        <p:tgtEl>
                                          <p:spTgt spid="94"/>
                                        </p:tgtEl>
                                      </p:cBhvr>
                                    </p:animEffect>
                                  </p:childTnLst>
                                </p:cTn>
                              </p:par>
                            </p:childTnLst>
                          </p:cTn>
                        </p:par>
                      </p:childTnLst>
                    </p:cTn>
                  </p:par>
                  <p:par>
                    <p:cTn id="41" fill="hold">
                      <p:stCondLst>
                        <p:cond delay="indefinite"/>
                      </p:stCondLst>
                      <p:childTnLst>
                        <p:par>
                          <p:cTn id="42" fill="hold">
                            <p:stCondLst>
                              <p:cond delay="0"/>
                            </p:stCondLst>
                            <p:childTnLst>
                              <p:par>
                                <p:cTn id="43" presetID="22" presetClass="entr" presetSubtype="8" fill="hold" grpId="0" nodeType="clickEffect">
                                  <p:stCondLst>
                                    <p:cond delay="1000"/>
                                  </p:stCondLst>
                                  <p:childTnLst>
                                    <p:set>
                                      <p:cBhvr>
                                        <p:cTn id="44" dur="1" fill="hold">
                                          <p:stCondLst>
                                            <p:cond delay="0"/>
                                          </p:stCondLst>
                                        </p:cTn>
                                        <p:tgtEl>
                                          <p:spTgt spid="64"/>
                                        </p:tgtEl>
                                        <p:attrNameLst>
                                          <p:attrName>style.visibility</p:attrName>
                                        </p:attrNameLst>
                                      </p:cBhvr>
                                      <p:to>
                                        <p:strVal val="visible"/>
                                      </p:to>
                                    </p:set>
                                    <p:animEffect transition="in" filter="wipe(left)">
                                      <p:cBhvr>
                                        <p:cTn id="45" dur="1000"/>
                                        <p:tgtEl>
                                          <p:spTgt spid="64"/>
                                        </p:tgtEl>
                                      </p:cBhvr>
                                    </p:animEffect>
                                  </p:childTnLst>
                                </p:cTn>
                              </p:par>
                              <p:par>
                                <p:cTn id="46" presetID="10" presetClass="entr" presetSubtype="0" fill="hold" nodeType="withEffect">
                                  <p:stCondLst>
                                    <p:cond delay="0"/>
                                  </p:stCondLst>
                                  <p:childTnLst>
                                    <p:set>
                                      <p:cBhvr>
                                        <p:cTn id="47" dur="1" fill="hold">
                                          <p:stCondLst>
                                            <p:cond delay="0"/>
                                          </p:stCondLst>
                                        </p:cTn>
                                        <p:tgtEl>
                                          <p:spTgt spid="59"/>
                                        </p:tgtEl>
                                        <p:attrNameLst>
                                          <p:attrName>style.visibility</p:attrName>
                                        </p:attrNameLst>
                                      </p:cBhvr>
                                      <p:to>
                                        <p:strVal val="visible"/>
                                      </p:to>
                                    </p:set>
                                    <p:animEffect transition="in" filter="fade">
                                      <p:cBhvr>
                                        <p:cTn id="48" dur="500"/>
                                        <p:tgtEl>
                                          <p:spTgt spid="59"/>
                                        </p:tgtEl>
                                      </p:cBhvr>
                                    </p:animEffect>
                                  </p:childTnLst>
                                </p:cTn>
                              </p:par>
                            </p:childTnLst>
                          </p:cTn>
                        </p:par>
                      </p:childTnLst>
                    </p:cTn>
                  </p:par>
                  <p:par>
                    <p:cTn id="49" fill="hold">
                      <p:stCondLst>
                        <p:cond delay="indefinite"/>
                      </p:stCondLst>
                      <p:childTnLst>
                        <p:par>
                          <p:cTn id="50" fill="hold">
                            <p:stCondLst>
                              <p:cond delay="0"/>
                            </p:stCondLst>
                            <p:childTnLst>
                              <p:par>
                                <p:cTn id="51" presetID="10" presetClass="entr" presetSubtype="0" fill="hold" nodeType="clickEffect">
                                  <p:stCondLst>
                                    <p:cond delay="0"/>
                                  </p:stCondLst>
                                  <p:childTnLst>
                                    <p:set>
                                      <p:cBhvr>
                                        <p:cTn id="52" dur="1" fill="hold">
                                          <p:stCondLst>
                                            <p:cond delay="0"/>
                                          </p:stCondLst>
                                        </p:cTn>
                                        <p:tgtEl>
                                          <p:spTgt spid="58"/>
                                        </p:tgtEl>
                                        <p:attrNameLst>
                                          <p:attrName>style.visibility</p:attrName>
                                        </p:attrNameLst>
                                      </p:cBhvr>
                                      <p:to>
                                        <p:strVal val="visible"/>
                                      </p:to>
                                    </p:set>
                                    <p:animEffect transition="in" filter="fade">
                                      <p:cBhvr>
                                        <p:cTn id="53" dur="500"/>
                                        <p:tgtEl>
                                          <p:spTgt spid="58"/>
                                        </p:tgtEl>
                                      </p:cBhvr>
                                    </p:animEffect>
                                  </p:childTnLst>
                                </p:cTn>
                              </p:par>
                            </p:childTnLst>
                          </p:cTn>
                        </p:par>
                      </p:childTnLst>
                    </p:cTn>
                  </p:par>
                  <p:par>
                    <p:cTn id="54" fill="hold">
                      <p:stCondLst>
                        <p:cond delay="indefinite"/>
                      </p:stCondLst>
                      <p:childTnLst>
                        <p:par>
                          <p:cTn id="55" fill="hold">
                            <p:stCondLst>
                              <p:cond delay="0"/>
                            </p:stCondLst>
                            <p:childTnLst>
                              <p:par>
                                <p:cTn id="56" presetID="10" presetClass="entr" presetSubtype="0" fill="hold" grpId="0" nodeType="clickEffect">
                                  <p:stCondLst>
                                    <p:cond delay="0"/>
                                  </p:stCondLst>
                                  <p:childTnLst>
                                    <p:set>
                                      <p:cBhvr>
                                        <p:cTn id="57" dur="1" fill="hold">
                                          <p:stCondLst>
                                            <p:cond delay="0"/>
                                          </p:stCondLst>
                                        </p:cTn>
                                        <p:tgtEl>
                                          <p:spTgt spid="171"/>
                                        </p:tgtEl>
                                        <p:attrNameLst>
                                          <p:attrName>style.visibility</p:attrName>
                                        </p:attrNameLst>
                                      </p:cBhvr>
                                      <p:to>
                                        <p:strVal val="visible"/>
                                      </p:to>
                                    </p:set>
                                    <p:animEffect transition="in" filter="fade">
                                      <p:cBhvr>
                                        <p:cTn id="58" dur="500"/>
                                        <p:tgtEl>
                                          <p:spTgt spid="17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64" grpId="0"/>
      <p:bldP spid="65" grpId="0"/>
      <p:bldP spid="171"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pieren 1">
            <a:extLst>
              <a:ext uri="{FF2B5EF4-FFF2-40B4-BE49-F238E27FC236}">
                <a16:creationId xmlns:a16="http://schemas.microsoft.com/office/drawing/2014/main" id="{A2B28C7A-A305-4D9D-870A-495D190DC270}"/>
              </a:ext>
            </a:extLst>
          </p:cNvPr>
          <p:cNvGrpSpPr>
            <a:grpSpLocks noChangeAspect="1"/>
          </p:cNvGrpSpPr>
          <p:nvPr/>
        </p:nvGrpSpPr>
        <p:grpSpPr>
          <a:xfrm>
            <a:off x="675192" y="2050061"/>
            <a:ext cx="3708000" cy="3708000"/>
            <a:chOff x="2597727" y="117764"/>
            <a:chExt cx="6858000" cy="6858000"/>
          </a:xfrm>
        </p:grpSpPr>
        <p:pic>
          <p:nvPicPr>
            <p:cNvPr id="3" name="Grafik 2">
              <a:extLst>
                <a:ext uri="{FF2B5EF4-FFF2-40B4-BE49-F238E27FC236}">
                  <a16:creationId xmlns:a16="http://schemas.microsoft.com/office/drawing/2014/main" id="{07560454-5946-40B4-87C5-A2AA097AEB0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5400000">
              <a:off x="2597727" y="117764"/>
              <a:ext cx="6858000" cy="6858000"/>
            </a:xfrm>
            <a:prstGeom prst="rect">
              <a:avLst/>
            </a:prstGeom>
          </p:spPr>
        </p:pic>
        <p:sp>
          <p:nvSpPr>
            <p:cNvPr id="4" name="Rechteck 3">
              <a:extLst>
                <a:ext uri="{FF2B5EF4-FFF2-40B4-BE49-F238E27FC236}">
                  <a16:creationId xmlns:a16="http://schemas.microsoft.com/office/drawing/2014/main" id="{CB41EF72-3A33-4AC2-88C6-2462B1FE0A84}"/>
                </a:ext>
              </a:extLst>
            </p:cNvPr>
            <p:cNvSpPr/>
            <p:nvPr/>
          </p:nvSpPr>
          <p:spPr>
            <a:xfrm>
              <a:off x="4911114" y="1707688"/>
              <a:ext cx="162000" cy="393616"/>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 name="Rechteck 4">
              <a:extLst>
                <a:ext uri="{FF2B5EF4-FFF2-40B4-BE49-F238E27FC236}">
                  <a16:creationId xmlns:a16="http://schemas.microsoft.com/office/drawing/2014/main" id="{598DD2E8-3F5B-403B-8597-5A484D8CF01E}"/>
                </a:ext>
              </a:extLst>
            </p:cNvPr>
            <p:cNvSpPr/>
            <p:nvPr/>
          </p:nvSpPr>
          <p:spPr>
            <a:xfrm rot="5400000">
              <a:off x="5748919" y="1284803"/>
              <a:ext cx="162000" cy="393616"/>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 name="Rechteck 5">
              <a:extLst>
                <a:ext uri="{FF2B5EF4-FFF2-40B4-BE49-F238E27FC236}">
                  <a16:creationId xmlns:a16="http://schemas.microsoft.com/office/drawing/2014/main" id="{7B4CAACD-EFDE-4861-BD2B-32A867849B82}"/>
                </a:ext>
              </a:extLst>
            </p:cNvPr>
            <p:cNvSpPr/>
            <p:nvPr/>
          </p:nvSpPr>
          <p:spPr>
            <a:xfrm rot="5400000">
              <a:off x="2852081" y="1510880"/>
              <a:ext cx="162000" cy="39361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 name="Rechteck 6">
              <a:extLst>
                <a:ext uri="{FF2B5EF4-FFF2-40B4-BE49-F238E27FC236}">
                  <a16:creationId xmlns:a16="http://schemas.microsoft.com/office/drawing/2014/main" id="{A844F15A-7A5C-4D99-8964-74EBA0C9E43E}"/>
                </a:ext>
              </a:extLst>
            </p:cNvPr>
            <p:cNvSpPr/>
            <p:nvPr/>
          </p:nvSpPr>
          <p:spPr>
            <a:xfrm rot="5400000">
              <a:off x="2852081" y="4872505"/>
              <a:ext cx="162000" cy="39361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
        <p:nvSpPr>
          <p:cNvPr id="14" name="Textfeld 13">
            <a:extLst>
              <a:ext uri="{FF2B5EF4-FFF2-40B4-BE49-F238E27FC236}">
                <a16:creationId xmlns:a16="http://schemas.microsoft.com/office/drawing/2014/main" id="{6F4358CB-0B7C-4B31-86A1-8CEF0713087D}"/>
              </a:ext>
            </a:extLst>
          </p:cNvPr>
          <p:cNvSpPr txBox="1"/>
          <p:nvPr/>
        </p:nvSpPr>
        <p:spPr>
          <a:xfrm>
            <a:off x="4232775" y="3573935"/>
            <a:ext cx="335348" cy="646331"/>
          </a:xfrm>
          <a:prstGeom prst="rect">
            <a:avLst/>
          </a:prstGeom>
          <a:noFill/>
        </p:spPr>
        <p:txBody>
          <a:bodyPr wrap="none" rtlCol="0">
            <a:spAutoFit/>
          </a:bodyPr>
          <a:lstStyle/>
          <a:p>
            <a:r>
              <a:rPr lang="de-DE" sz="3600" b="1" dirty="0">
                <a:solidFill>
                  <a:srgbClr val="FF0000"/>
                </a:solidFill>
              </a:rPr>
              <a:t>!</a:t>
            </a:r>
          </a:p>
        </p:txBody>
      </p:sp>
      <p:grpSp>
        <p:nvGrpSpPr>
          <p:cNvPr id="57" name="Gruppieren 56">
            <a:extLst>
              <a:ext uri="{FF2B5EF4-FFF2-40B4-BE49-F238E27FC236}">
                <a16:creationId xmlns:a16="http://schemas.microsoft.com/office/drawing/2014/main" id="{A14F64FA-7675-4035-B379-E0FD6A6A7D30}"/>
              </a:ext>
            </a:extLst>
          </p:cNvPr>
          <p:cNvGrpSpPr>
            <a:grpSpLocks noChangeAspect="1"/>
          </p:cNvGrpSpPr>
          <p:nvPr/>
        </p:nvGrpSpPr>
        <p:grpSpPr>
          <a:xfrm>
            <a:off x="757483" y="2866852"/>
            <a:ext cx="3532945" cy="1875600"/>
            <a:chOff x="2743097" y="1625800"/>
            <a:chExt cx="6563449" cy="3484456"/>
          </a:xfrm>
        </p:grpSpPr>
        <p:sp>
          <p:nvSpPr>
            <p:cNvPr id="15" name="Rechteck 14">
              <a:extLst>
                <a:ext uri="{FF2B5EF4-FFF2-40B4-BE49-F238E27FC236}">
                  <a16:creationId xmlns:a16="http://schemas.microsoft.com/office/drawing/2014/main" id="{BB55EBC0-FF7D-4CE4-939F-CE76E2CD0A42}"/>
                </a:ext>
              </a:extLst>
            </p:cNvPr>
            <p:cNvSpPr/>
            <p:nvPr/>
          </p:nvSpPr>
          <p:spPr>
            <a:xfrm>
              <a:off x="2743097" y="3496945"/>
              <a:ext cx="396000" cy="8188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6" name="Rechteck 15">
              <a:extLst>
                <a:ext uri="{FF2B5EF4-FFF2-40B4-BE49-F238E27FC236}">
                  <a16:creationId xmlns:a16="http://schemas.microsoft.com/office/drawing/2014/main" id="{7DA11DB5-B5E8-405D-BF0E-2C64CD42D0D3}"/>
                </a:ext>
              </a:extLst>
            </p:cNvPr>
            <p:cNvSpPr/>
            <p:nvPr/>
          </p:nvSpPr>
          <p:spPr>
            <a:xfrm>
              <a:off x="3059271" y="2352884"/>
              <a:ext cx="361666" cy="8188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7" name="Rechteck 16">
              <a:extLst>
                <a:ext uri="{FF2B5EF4-FFF2-40B4-BE49-F238E27FC236}">
                  <a16:creationId xmlns:a16="http://schemas.microsoft.com/office/drawing/2014/main" id="{6DB22351-8FB4-46FD-A812-7FC3BBB4F395}"/>
                </a:ext>
              </a:extLst>
            </p:cNvPr>
            <p:cNvSpPr/>
            <p:nvPr/>
          </p:nvSpPr>
          <p:spPr>
            <a:xfrm>
              <a:off x="3400465" y="1625800"/>
              <a:ext cx="720000" cy="8188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8" name="Rechteck 17">
              <a:extLst>
                <a:ext uri="{FF2B5EF4-FFF2-40B4-BE49-F238E27FC236}">
                  <a16:creationId xmlns:a16="http://schemas.microsoft.com/office/drawing/2014/main" id="{2BAB433F-0942-4FF6-83FD-B458F0C95307}"/>
                </a:ext>
              </a:extLst>
            </p:cNvPr>
            <p:cNvSpPr/>
            <p:nvPr/>
          </p:nvSpPr>
          <p:spPr>
            <a:xfrm>
              <a:off x="4069206" y="1948966"/>
              <a:ext cx="432000" cy="8188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9" name="Rechteck 18">
              <a:extLst>
                <a:ext uri="{FF2B5EF4-FFF2-40B4-BE49-F238E27FC236}">
                  <a16:creationId xmlns:a16="http://schemas.microsoft.com/office/drawing/2014/main" id="{622F6D1B-DEA6-4F18-B763-9D7CFEC46622}"/>
                </a:ext>
              </a:extLst>
            </p:cNvPr>
            <p:cNvSpPr/>
            <p:nvPr/>
          </p:nvSpPr>
          <p:spPr>
            <a:xfrm>
              <a:off x="4458168" y="2981815"/>
              <a:ext cx="361666" cy="8188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0" name="Rechteck 19">
              <a:extLst>
                <a:ext uri="{FF2B5EF4-FFF2-40B4-BE49-F238E27FC236}">
                  <a16:creationId xmlns:a16="http://schemas.microsoft.com/office/drawing/2014/main" id="{89F2EE7B-0B0A-46FA-95E1-E517DC444D00}"/>
                </a:ext>
              </a:extLst>
            </p:cNvPr>
            <p:cNvSpPr/>
            <p:nvPr/>
          </p:nvSpPr>
          <p:spPr>
            <a:xfrm>
              <a:off x="4107183" y="3347113"/>
              <a:ext cx="720000" cy="8188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1" name="Rechteck 20">
              <a:extLst>
                <a:ext uri="{FF2B5EF4-FFF2-40B4-BE49-F238E27FC236}">
                  <a16:creationId xmlns:a16="http://schemas.microsoft.com/office/drawing/2014/main" id="{A58FB531-EF19-411B-866B-EA9FD822FD76}"/>
                </a:ext>
              </a:extLst>
            </p:cNvPr>
            <p:cNvSpPr/>
            <p:nvPr/>
          </p:nvSpPr>
          <p:spPr>
            <a:xfrm>
              <a:off x="4158807" y="3664643"/>
              <a:ext cx="1044000" cy="8188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2" name="Rechteck 21">
              <a:extLst>
                <a:ext uri="{FF2B5EF4-FFF2-40B4-BE49-F238E27FC236}">
                  <a16:creationId xmlns:a16="http://schemas.microsoft.com/office/drawing/2014/main" id="{356F74F8-415C-4FC2-8450-3805762C1F3A}"/>
                </a:ext>
              </a:extLst>
            </p:cNvPr>
            <p:cNvSpPr/>
            <p:nvPr/>
          </p:nvSpPr>
          <p:spPr>
            <a:xfrm>
              <a:off x="5124831" y="3306169"/>
              <a:ext cx="361666" cy="8188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3" name="Rechteck 22">
              <a:extLst>
                <a:ext uri="{FF2B5EF4-FFF2-40B4-BE49-F238E27FC236}">
                  <a16:creationId xmlns:a16="http://schemas.microsoft.com/office/drawing/2014/main" id="{B8B068D2-501B-4C3D-8274-3BA85405E727}"/>
                </a:ext>
              </a:extLst>
            </p:cNvPr>
            <p:cNvSpPr/>
            <p:nvPr/>
          </p:nvSpPr>
          <p:spPr>
            <a:xfrm>
              <a:off x="5176455" y="2978109"/>
              <a:ext cx="361666" cy="8188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4" name="Rechteck 23">
              <a:extLst>
                <a:ext uri="{FF2B5EF4-FFF2-40B4-BE49-F238E27FC236}">
                  <a16:creationId xmlns:a16="http://schemas.microsoft.com/office/drawing/2014/main" id="{1EEC6BC9-D1AC-404E-85C4-C5E4B5011010}"/>
                </a:ext>
              </a:extLst>
            </p:cNvPr>
            <p:cNvSpPr/>
            <p:nvPr/>
          </p:nvSpPr>
          <p:spPr>
            <a:xfrm>
              <a:off x="5124831" y="2650049"/>
              <a:ext cx="361666" cy="8188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5" name="Rechteck 24">
              <a:extLst>
                <a:ext uri="{FF2B5EF4-FFF2-40B4-BE49-F238E27FC236}">
                  <a16:creationId xmlns:a16="http://schemas.microsoft.com/office/drawing/2014/main" id="{DCFF49D7-839A-4ADE-BBED-AE29B9E95A75}"/>
                </a:ext>
              </a:extLst>
            </p:cNvPr>
            <p:cNvSpPr/>
            <p:nvPr/>
          </p:nvSpPr>
          <p:spPr>
            <a:xfrm>
              <a:off x="5103918" y="1948966"/>
              <a:ext cx="1152000" cy="8188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6" name="Rechteck 25">
              <a:extLst>
                <a:ext uri="{FF2B5EF4-FFF2-40B4-BE49-F238E27FC236}">
                  <a16:creationId xmlns:a16="http://schemas.microsoft.com/office/drawing/2014/main" id="{9FE23CD3-AF4B-419A-8367-3B8C17D2B330}"/>
                </a:ext>
              </a:extLst>
            </p:cNvPr>
            <p:cNvSpPr/>
            <p:nvPr/>
          </p:nvSpPr>
          <p:spPr>
            <a:xfrm>
              <a:off x="6154354" y="2626656"/>
              <a:ext cx="756000" cy="8188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7" name="Rechteck 26">
              <a:extLst>
                <a:ext uri="{FF2B5EF4-FFF2-40B4-BE49-F238E27FC236}">
                  <a16:creationId xmlns:a16="http://schemas.microsoft.com/office/drawing/2014/main" id="{E208746C-C80C-4D72-8017-B13686465372}"/>
                </a:ext>
              </a:extLst>
            </p:cNvPr>
            <p:cNvSpPr/>
            <p:nvPr/>
          </p:nvSpPr>
          <p:spPr>
            <a:xfrm>
              <a:off x="6829476" y="2326377"/>
              <a:ext cx="361666" cy="8188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8" name="Rechteck 27">
              <a:extLst>
                <a:ext uri="{FF2B5EF4-FFF2-40B4-BE49-F238E27FC236}">
                  <a16:creationId xmlns:a16="http://schemas.microsoft.com/office/drawing/2014/main" id="{E4F54E67-D921-48B9-8872-F5437778C1BB}"/>
                </a:ext>
              </a:extLst>
            </p:cNvPr>
            <p:cNvSpPr/>
            <p:nvPr/>
          </p:nvSpPr>
          <p:spPr>
            <a:xfrm>
              <a:off x="7191142" y="1996195"/>
              <a:ext cx="396000" cy="8188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9" name="Rechteck 28">
              <a:extLst>
                <a:ext uri="{FF2B5EF4-FFF2-40B4-BE49-F238E27FC236}">
                  <a16:creationId xmlns:a16="http://schemas.microsoft.com/office/drawing/2014/main" id="{9730C5EA-D4D2-4DFF-AEEB-6A576C8DD29F}"/>
                </a:ext>
              </a:extLst>
            </p:cNvPr>
            <p:cNvSpPr/>
            <p:nvPr/>
          </p:nvSpPr>
          <p:spPr>
            <a:xfrm>
              <a:off x="7552808" y="2626656"/>
              <a:ext cx="1044000" cy="8188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0" name="Rechteck 29">
              <a:extLst>
                <a:ext uri="{FF2B5EF4-FFF2-40B4-BE49-F238E27FC236}">
                  <a16:creationId xmlns:a16="http://schemas.microsoft.com/office/drawing/2014/main" id="{1AB490FF-D4FD-46CD-8E46-9E5A5F8D06E2}"/>
                </a:ext>
              </a:extLst>
            </p:cNvPr>
            <p:cNvSpPr/>
            <p:nvPr/>
          </p:nvSpPr>
          <p:spPr>
            <a:xfrm>
              <a:off x="8235196" y="4355762"/>
              <a:ext cx="361666" cy="8188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1" name="Rechteck 30">
              <a:extLst>
                <a:ext uri="{FF2B5EF4-FFF2-40B4-BE49-F238E27FC236}">
                  <a16:creationId xmlns:a16="http://schemas.microsoft.com/office/drawing/2014/main" id="{C52990A2-FC56-4531-96C8-C66A13261E00}"/>
                </a:ext>
              </a:extLst>
            </p:cNvPr>
            <p:cNvSpPr/>
            <p:nvPr/>
          </p:nvSpPr>
          <p:spPr>
            <a:xfrm>
              <a:off x="8235196" y="5028369"/>
              <a:ext cx="468000" cy="8188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2" name="Rechteck 31">
              <a:extLst>
                <a:ext uri="{FF2B5EF4-FFF2-40B4-BE49-F238E27FC236}">
                  <a16:creationId xmlns:a16="http://schemas.microsoft.com/office/drawing/2014/main" id="{3178408A-C4C5-43DE-BB5F-937387368BED}"/>
                </a:ext>
              </a:extLst>
            </p:cNvPr>
            <p:cNvSpPr/>
            <p:nvPr/>
          </p:nvSpPr>
          <p:spPr>
            <a:xfrm>
              <a:off x="8610510" y="4692065"/>
              <a:ext cx="361666" cy="8188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3" name="Rechteck 32">
              <a:extLst>
                <a:ext uri="{FF2B5EF4-FFF2-40B4-BE49-F238E27FC236}">
                  <a16:creationId xmlns:a16="http://schemas.microsoft.com/office/drawing/2014/main" id="{B59BA7ED-EE91-4CF7-97B9-1E56D92AFA61}"/>
                </a:ext>
              </a:extLst>
            </p:cNvPr>
            <p:cNvSpPr/>
            <p:nvPr/>
          </p:nvSpPr>
          <p:spPr>
            <a:xfrm>
              <a:off x="8944880" y="3502517"/>
              <a:ext cx="361666" cy="8188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4" name="Rechteck 33">
              <a:extLst>
                <a:ext uri="{FF2B5EF4-FFF2-40B4-BE49-F238E27FC236}">
                  <a16:creationId xmlns:a16="http://schemas.microsoft.com/office/drawing/2014/main" id="{113956DD-825A-4919-B0FB-9253F3190FBF}"/>
                </a:ext>
              </a:extLst>
            </p:cNvPr>
            <p:cNvSpPr/>
            <p:nvPr/>
          </p:nvSpPr>
          <p:spPr>
            <a:xfrm rot="5400000">
              <a:off x="3101880" y="2017831"/>
              <a:ext cx="720000" cy="8188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5" name="Rechteck 34">
              <a:extLst>
                <a:ext uri="{FF2B5EF4-FFF2-40B4-BE49-F238E27FC236}">
                  <a16:creationId xmlns:a16="http://schemas.microsoft.com/office/drawing/2014/main" id="{23877327-6FC8-4B08-B416-66BDFCB10B5C}"/>
                </a:ext>
              </a:extLst>
            </p:cNvPr>
            <p:cNvSpPr/>
            <p:nvPr/>
          </p:nvSpPr>
          <p:spPr>
            <a:xfrm rot="5400000">
              <a:off x="2565065" y="2950942"/>
              <a:ext cx="1116000" cy="8188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6" name="Rechteck 35">
              <a:extLst>
                <a:ext uri="{FF2B5EF4-FFF2-40B4-BE49-F238E27FC236}">
                  <a16:creationId xmlns:a16="http://schemas.microsoft.com/office/drawing/2014/main" id="{9B774A0D-ABAE-439B-A08F-3F604D46624A}"/>
                </a:ext>
              </a:extLst>
            </p:cNvPr>
            <p:cNvSpPr/>
            <p:nvPr/>
          </p:nvSpPr>
          <p:spPr>
            <a:xfrm rot="5400000">
              <a:off x="3920358" y="1795858"/>
              <a:ext cx="360000" cy="8188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7" name="Rechteck 36">
              <a:extLst>
                <a:ext uri="{FF2B5EF4-FFF2-40B4-BE49-F238E27FC236}">
                  <a16:creationId xmlns:a16="http://schemas.microsoft.com/office/drawing/2014/main" id="{E646F344-69EC-49C4-95EA-67C2BB431CD5}"/>
                </a:ext>
              </a:extLst>
            </p:cNvPr>
            <p:cNvSpPr/>
            <p:nvPr/>
          </p:nvSpPr>
          <p:spPr>
            <a:xfrm rot="5400000">
              <a:off x="3995111" y="2447977"/>
              <a:ext cx="1008000" cy="8188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8" name="Rechteck 37">
              <a:extLst>
                <a:ext uri="{FF2B5EF4-FFF2-40B4-BE49-F238E27FC236}">
                  <a16:creationId xmlns:a16="http://schemas.microsoft.com/office/drawing/2014/main" id="{A8CB14AA-F10C-493F-8042-B8EC9E059147}"/>
                </a:ext>
              </a:extLst>
            </p:cNvPr>
            <p:cNvSpPr/>
            <p:nvPr/>
          </p:nvSpPr>
          <p:spPr>
            <a:xfrm rot="5400000">
              <a:off x="3983581" y="3514896"/>
              <a:ext cx="360000" cy="8188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9" name="Rechteck 38">
              <a:extLst>
                <a:ext uri="{FF2B5EF4-FFF2-40B4-BE49-F238E27FC236}">
                  <a16:creationId xmlns:a16="http://schemas.microsoft.com/office/drawing/2014/main" id="{358AD1FC-81B8-4FD0-B926-087C334C5474}"/>
                </a:ext>
              </a:extLst>
            </p:cNvPr>
            <p:cNvSpPr/>
            <p:nvPr/>
          </p:nvSpPr>
          <p:spPr>
            <a:xfrm rot="5400000">
              <a:off x="4620164" y="3133813"/>
              <a:ext cx="360000" cy="8188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 name="Rechteck 39">
              <a:extLst>
                <a:ext uri="{FF2B5EF4-FFF2-40B4-BE49-F238E27FC236}">
                  <a16:creationId xmlns:a16="http://schemas.microsoft.com/office/drawing/2014/main" id="{86D01C28-ED69-4440-A325-5F5050C27046}"/>
                </a:ext>
              </a:extLst>
            </p:cNvPr>
            <p:cNvSpPr/>
            <p:nvPr/>
          </p:nvSpPr>
          <p:spPr>
            <a:xfrm rot="5400000">
              <a:off x="5291870" y="2795392"/>
              <a:ext cx="360000" cy="8188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 name="Rechteck 40">
              <a:extLst>
                <a:ext uri="{FF2B5EF4-FFF2-40B4-BE49-F238E27FC236}">
                  <a16:creationId xmlns:a16="http://schemas.microsoft.com/office/drawing/2014/main" id="{85BCABD7-C7E0-4FD2-BB78-FF2A767F80B7}"/>
                </a:ext>
              </a:extLst>
            </p:cNvPr>
            <p:cNvSpPr/>
            <p:nvPr/>
          </p:nvSpPr>
          <p:spPr>
            <a:xfrm rot="5400000">
              <a:off x="5023473" y="3117166"/>
              <a:ext cx="360000" cy="8188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2" name="Rechteck 41">
              <a:extLst>
                <a:ext uri="{FF2B5EF4-FFF2-40B4-BE49-F238E27FC236}">
                  <a16:creationId xmlns:a16="http://schemas.microsoft.com/office/drawing/2014/main" id="{3D979F18-9F9A-45D5-BD88-81A20D8655CC}"/>
                </a:ext>
              </a:extLst>
            </p:cNvPr>
            <p:cNvSpPr/>
            <p:nvPr/>
          </p:nvSpPr>
          <p:spPr>
            <a:xfrm rot="5400000">
              <a:off x="4994689" y="3485407"/>
              <a:ext cx="360000" cy="8188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3" name="Rechteck 42">
              <a:extLst>
                <a:ext uri="{FF2B5EF4-FFF2-40B4-BE49-F238E27FC236}">
                  <a16:creationId xmlns:a16="http://schemas.microsoft.com/office/drawing/2014/main" id="{F5F08B61-F092-4AAF-94F1-0E67EC40B16C}"/>
                </a:ext>
              </a:extLst>
            </p:cNvPr>
            <p:cNvSpPr/>
            <p:nvPr/>
          </p:nvSpPr>
          <p:spPr>
            <a:xfrm rot="5400000">
              <a:off x="6015755" y="2143380"/>
              <a:ext cx="360000" cy="8188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4" name="Rechteck 43">
              <a:extLst>
                <a:ext uri="{FF2B5EF4-FFF2-40B4-BE49-F238E27FC236}">
                  <a16:creationId xmlns:a16="http://schemas.microsoft.com/office/drawing/2014/main" id="{D4A12CB1-8178-42B9-A17C-9EFA11F44BD3}"/>
                </a:ext>
              </a:extLst>
            </p:cNvPr>
            <p:cNvSpPr/>
            <p:nvPr/>
          </p:nvSpPr>
          <p:spPr>
            <a:xfrm rot="5400000">
              <a:off x="6041614" y="2463538"/>
              <a:ext cx="360000" cy="8188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5" name="Rechteck 44">
              <a:extLst>
                <a:ext uri="{FF2B5EF4-FFF2-40B4-BE49-F238E27FC236}">
                  <a16:creationId xmlns:a16="http://schemas.microsoft.com/office/drawing/2014/main" id="{291C75EB-0154-42AA-8229-729AF883A89B}"/>
                </a:ext>
              </a:extLst>
            </p:cNvPr>
            <p:cNvSpPr/>
            <p:nvPr/>
          </p:nvSpPr>
          <p:spPr>
            <a:xfrm rot="5400000">
              <a:off x="6656689" y="2483978"/>
              <a:ext cx="360000" cy="8188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6" name="Rechteck 45">
              <a:extLst>
                <a:ext uri="{FF2B5EF4-FFF2-40B4-BE49-F238E27FC236}">
                  <a16:creationId xmlns:a16="http://schemas.microsoft.com/office/drawing/2014/main" id="{5306069E-B6DB-4FC7-B937-5E28B7B17F57}"/>
                </a:ext>
              </a:extLst>
            </p:cNvPr>
            <p:cNvSpPr/>
            <p:nvPr/>
          </p:nvSpPr>
          <p:spPr>
            <a:xfrm rot="5400000">
              <a:off x="7052985" y="2197832"/>
              <a:ext cx="360000" cy="8188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7" name="Rechteck 46">
              <a:extLst>
                <a:ext uri="{FF2B5EF4-FFF2-40B4-BE49-F238E27FC236}">
                  <a16:creationId xmlns:a16="http://schemas.microsoft.com/office/drawing/2014/main" id="{B66A4E87-390B-4E1A-B3CE-BACD0E5CD0C2}"/>
                </a:ext>
              </a:extLst>
            </p:cNvPr>
            <p:cNvSpPr/>
            <p:nvPr/>
          </p:nvSpPr>
          <p:spPr>
            <a:xfrm rot="5400000">
              <a:off x="7266835" y="2287381"/>
              <a:ext cx="648000" cy="8188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8" name="Rechteck 47">
              <a:extLst>
                <a:ext uri="{FF2B5EF4-FFF2-40B4-BE49-F238E27FC236}">
                  <a16:creationId xmlns:a16="http://schemas.microsoft.com/office/drawing/2014/main" id="{8E8D9614-CD7B-4B3B-892C-1F1509C1885D}"/>
                </a:ext>
              </a:extLst>
            </p:cNvPr>
            <p:cNvSpPr/>
            <p:nvPr/>
          </p:nvSpPr>
          <p:spPr>
            <a:xfrm rot="5400000">
              <a:off x="7768685" y="2088930"/>
              <a:ext cx="360000" cy="8188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9" name="Rechteck 48">
              <a:extLst>
                <a:ext uri="{FF2B5EF4-FFF2-40B4-BE49-F238E27FC236}">
                  <a16:creationId xmlns:a16="http://schemas.microsoft.com/office/drawing/2014/main" id="{671BA6AE-C106-4C4E-8416-73C10A6FE1DA}"/>
                </a:ext>
              </a:extLst>
            </p:cNvPr>
            <p:cNvSpPr/>
            <p:nvPr/>
          </p:nvSpPr>
          <p:spPr>
            <a:xfrm rot="5400000">
              <a:off x="7642807" y="3464993"/>
              <a:ext cx="1908000" cy="8188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0" name="Rechteck 49">
              <a:extLst>
                <a:ext uri="{FF2B5EF4-FFF2-40B4-BE49-F238E27FC236}">
                  <a16:creationId xmlns:a16="http://schemas.microsoft.com/office/drawing/2014/main" id="{26ADD35B-1888-4A76-9C55-62C4F26428C1}"/>
                </a:ext>
              </a:extLst>
            </p:cNvPr>
            <p:cNvSpPr/>
            <p:nvPr/>
          </p:nvSpPr>
          <p:spPr>
            <a:xfrm rot="5400000">
              <a:off x="8085239" y="4535762"/>
              <a:ext cx="360000" cy="8188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1" name="Rechteck 50">
              <a:extLst>
                <a:ext uri="{FF2B5EF4-FFF2-40B4-BE49-F238E27FC236}">
                  <a16:creationId xmlns:a16="http://schemas.microsoft.com/office/drawing/2014/main" id="{A93CCC72-C427-4E0D-87A7-A22A4431D13B}"/>
                </a:ext>
              </a:extLst>
            </p:cNvPr>
            <p:cNvSpPr/>
            <p:nvPr/>
          </p:nvSpPr>
          <p:spPr>
            <a:xfrm rot="5400000">
              <a:off x="8095161" y="4807427"/>
              <a:ext cx="360000" cy="8188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2" name="Rechteck 51">
              <a:extLst>
                <a:ext uri="{FF2B5EF4-FFF2-40B4-BE49-F238E27FC236}">
                  <a16:creationId xmlns:a16="http://schemas.microsoft.com/office/drawing/2014/main" id="{94FDE346-D1C0-480C-A7D3-0004272022EA}"/>
                </a:ext>
              </a:extLst>
            </p:cNvPr>
            <p:cNvSpPr/>
            <p:nvPr/>
          </p:nvSpPr>
          <p:spPr>
            <a:xfrm rot="5400000">
              <a:off x="8488776" y="4840715"/>
              <a:ext cx="360000" cy="8188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3" name="Rechteck 52">
              <a:extLst>
                <a:ext uri="{FF2B5EF4-FFF2-40B4-BE49-F238E27FC236}">
                  <a16:creationId xmlns:a16="http://schemas.microsoft.com/office/drawing/2014/main" id="{5616422C-D3DB-4789-92E6-63F735AC95D8}"/>
                </a:ext>
              </a:extLst>
            </p:cNvPr>
            <p:cNvSpPr/>
            <p:nvPr/>
          </p:nvSpPr>
          <p:spPr>
            <a:xfrm rot="5400000">
              <a:off x="8314879" y="4086002"/>
              <a:ext cx="1260000" cy="8188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5" name="Rechteck 54">
              <a:extLst>
                <a:ext uri="{FF2B5EF4-FFF2-40B4-BE49-F238E27FC236}">
                  <a16:creationId xmlns:a16="http://schemas.microsoft.com/office/drawing/2014/main" id="{5D2E0A31-EAAA-4864-9CC8-5442F5634FB8}"/>
                </a:ext>
              </a:extLst>
            </p:cNvPr>
            <p:cNvSpPr/>
            <p:nvPr/>
          </p:nvSpPr>
          <p:spPr>
            <a:xfrm rot="5400000">
              <a:off x="4823540" y="2312758"/>
              <a:ext cx="720000" cy="8188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cxnSp>
        <p:nvCxnSpPr>
          <p:cNvPr id="13" name="Gerader Verbinder 12">
            <a:extLst>
              <a:ext uri="{FF2B5EF4-FFF2-40B4-BE49-F238E27FC236}">
                <a16:creationId xmlns:a16="http://schemas.microsoft.com/office/drawing/2014/main" id="{272C6C0F-3FCF-4895-B0A6-142EC0AE08BC}"/>
              </a:ext>
            </a:extLst>
          </p:cNvPr>
          <p:cNvCxnSpPr>
            <a:cxnSpLocks/>
          </p:cNvCxnSpPr>
          <p:nvPr/>
        </p:nvCxnSpPr>
        <p:spPr>
          <a:xfrm>
            <a:off x="5046816" y="4345760"/>
            <a:ext cx="2242984" cy="0"/>
          </a:xfrm>
          <a:prstGeom prst="line">
            <a:avLst/>
          </a:prstGeom>
          <a:ln w="76200">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pic>
        <p:nvPicPr>
          <p:cNvPr id="59" name="Grafik 58">
            <a:extLst>
              <a:ext uri="{FF2B5EF4-FFF2-40B4-BE49-F238E27FC236}">
                <a16:creationId xmlns:a16="http://schemas.microsoft.com/office/drawing/2014/main" id="{A80A4AF1-7699-4DE5-A3B3-646F254BC4C1}"/>
              </a:ext>
            </a:extLst>
          </p:cNvPr>
          <p:cNvPicPr>
            <a:picLocks noChangeAspect="1"/>
          </p:cNvPicPr>
          <p:nvPr/>
        </p:nvPicPr>
        <p:blipFill>
          <a:blip r:embed="rId4"/>
          <a:stretch>
            <a:fillRect/>
          </a:stretch>
        </p:blipFill>
        <p:spPr>
          <a:xfrm>
            <a:off x="9123193" y="3385790"/>
            <a:ext cx="1411181" cy="1021071"/>
          </a:xfrm>
          <a:prstGeom prst="rect">
            <a:avLst/>
          </a:prstGeom>
        </p:spPr>
      </p:pic>
      <p:sp>
        <p:nvSpPr>
          <p:cNvPr id="80" name="Rectangle 10">
            <a:extLst>
              <a:ext uri="{FF2B5EF4-FFF2-40B4-BE49-F238E27FC236}">
                <a16:creationId xmlns:a16="http://schemas.microsoft.com/office/drawing/2014/main" id="{2D49C4A9-3443-4310-9E5A-6709E1C49D17}"/>
              </a:ext>
            </a:extLst>
          </p:cNvPr>
          <p:cNvSpPr>
            <a:spLocks noChangeArrowheads="1"/>
          </p:cNvSpPr>
          <p:nvPr/>
        </p:nvSpPr>
        <p:spPr bwMode="auto">
          <a:xfrm>
            <a:off x="4227401" y="293030"/>
            <a:ext cx="4448397" cy="466410"/>
          </a:xfrm>
          <a:prstGeom prst="rect">
            <a:avLst/>
          </a:prstGeom>
          <a:noFill/>
          <a:ln w="9525">
            <a:noFill/>
            <a:miter lim="800000"/>
            <a:headEnd/>
            <a:tailEnd/>
          </a:ln>
        </p:spPr>
        <p:txBody>
          <a:bodyPr wrap="none" lIns="0" tIns="0" rIns="0" bIns="0">
            <a:spAutoFit/>
          </a:bodyPr>
          <a:lstStyle/>
          <a:p>
            <a:pPr algn="ctr">
              <a:lnSpc>
                <a:spcPct val="115000"/>
              </a:lnSpc>
            </a:pPr>
            <a:r>
              <a:rPr lang="de-DE" sz="2800" dirty="0"/>
              <a:t>Regulatorische Kontroversen…</a:t>
            </a:r>
            <a:endParaRPr lang="de-DE" sz="2800" dirty="0">
              <a:latin typeface="Calibri" panose="020F0502020204030204" pitchFamily="34" charset="0"/>
              <a:cs typeface="Times New Roman" panose="02020603050405020304" pitchFamily="18" charset="0"/>
            </a:endParaRPr>
          </a:p>
        </p:txBody>
      </p:sp>
      <p:sp>
        <p:nvSpPr>
          <p:cNvPr id="81" name="Textfeld 80">
            <a:extLst>
              <a:ext uri="{FF2B5EF4-FFF2-40B4-BE49-F238E27FC236}">
                <a16:creationId xmlns:a16="http://schemas.microsoft.com/office/drawing/2014/main" id="{95CD8C19-F64D-4DD1-96B9-6EB5BB576992}"/>
              </a:ext>
            </a:extLst>
          </p:cNvPr>
          <p:cNvSpPr txBox="1"/>
          <p:nvPr/>
        </p:nvSpPr>
        <p:spPr>
          <a:xfrm>
            <a:off x="408942" y="2556626"/>
            <a:ext cx="397866" cy="646331"/>
          </a:xfrm>
          <a:prstGeom prst="rect">
            <a:avLst/>
          </a:prstGeom>
          <a:noFill/>
        </p:spPr>
        <p:txBody>
          <a:bodyPr wrap="none" rtlCol="0">
            <a:spAutoFit/>
          </a:bodyPr>
          <a:lstStyle/>
          <a:p>
            <a:r>
              <a:rPr lang="de-DE" sz="3600" b="1" dirty="0">
                <a:solidFill>
                  <a:srgbClr val="FF0000"/>
                </a:solidFill>
              </a:rPr>
              <a:t>?</a:t>
            </a:r>
          </a:p>
        </p:txBody>
      </p:sp>
      <p:sp>
        <p:nvSpPr>
          <p:cNvPr id="82" name="Textfeld 81">
            <a:extLst>
              <a:ext uri="{FF2B5EF4-FFF2-40B4-BE49-F238E27FC236}">
                <a16:creationId xmlns:a16="http://schemas.microsoft.com/office/drawing/2014/main" id="{DA2E9E47-7F06-4513-B272-37446CAC4696}"/>
              </a:ext>
            </a:extLst>
          </p:cNvPr>
          <p:cNvSpPr txBox="1"/>
          <p:nvPr/>
        </p:nvSpPr>
        <p:spPr>
          <a:xfrm>
            <a:off x="408942" y="3575918"/>
            <a:ext cx="397866" cy="646331"/>
          </a:xfrm>
          <a:prstGeom prst="rect">
            <a:avLst/>
          </a:prstGeom>
          <a:noFill/>
        </p:spPr>
        <p:txBody>
          <a:bodyPr wrap="none" rtlCol="0">
            <a:spAutoFit/>
          </a:bodyPr>
          <a:lstStyle/>
          <a:p>
            <a:r>
              <a:rPr lang="de-DE" sz="3600" b="1" dirty="0">
                <a:solidFill>
                  <a:srgbClr val="FF0000"/>
                </a:solidFill>
              </a:rPr>
              <a:t>?</a:t>
            </a:r>
          </a:p>
        </p:txBody>
      </p:sp>
      <p:sp>
        <p:nvSpPr>
          <p:cNvPr id="83" name="Textfeld 82">
            <a:extLst>
              <a:ext uri="{FF2B5EF4-FFF2-40B4-BE49-F238E27FC236}">
                <a16:creationId xmlns:a16="http://schemas.microsoft.com/office/drawing/2014/main" id="{576AB3CE-BC2B-4FAE-A157-ECCF652F5EF1}"/>
              </a:ext>
            </a:extLst>
          </p:cNvPr>
          <p:cNvSpPr txBox="1"/>
          <p:nvPr/>
        </p:nvSpPr>
        <p:spPr>
          <a:xfrm>
            <a:off x="408942" y="4343824"/>
            <a:ext cx="397866" cy="646331"/>
          </a:xfrm>
          <a:prstGeom prst="rect">
            <a:avLst/>
          </a:prstGeom>
          <a:noFill/>
        </p:spPr>
        <p:txBody>
          <a:bodyPr wrap="none" rtlCol="0">
            <a:spAutoFit/>
          </a:bodyPr>
          <a:lstStyle/>
          <a:p>
            <a:r>
              <a:rPr lang="de-DE" sz="3600" b="1" dirty="0">
                <a:solidFill>
                  <a:srgbClr val="FF0000"/>
                </a:solidFill>
              </a:rPr>
              <a:t>?</a:t>
            </a:r>
          </a:p>
        </p:txBody>
      </p:sp>
      <p:grpSp>
        <p:nvGrpSpPr>
          <p:cNvPr id="12" name="Gruppieren 11">
            <a:extLst>
              <a:ext uri="{FF2B5EF4-FFF2-40B4-BE49-F238E27FC236}">
                <a16:creationId xmlns:a16="http://schemas.microsoft.com/office/drawing/2014/main" id="{20706008-9E70-4AFC-A719-6FFBA1B769E5}"/>
              </a:ext>
            </a:extLst>
          </p:cNvPr>
          <p:cNvGrpSpPr/>
          <p:nvPr/>
        </p:nvGrpSpPr>
        <p:grpSpPr>
          <a:xfrm>
            <a:off x="749303" y="5778652"/>
            <a:ext cx="2412840" cy="844241"/>
            <a:chOff x="981191" y="5886103"/>
            <a:chExt cx="2412840" cy="844241"/>
          </a:xfrm>
        </p:grpSpPr>
        <p:cxnSp>
          <p:nvCxnSpPr>
            <p:cNvPr id="88" name="Gerade Verbindung mit Pfeil 87">
              <a:extLst>
                <a:ext uri="{FF2B5EF4-FFF2-40B4-BE49-F238E27FC236}">
                  <a16:creationId xmlns:a16="http://schemas.microsoft.com/office/drawing/2014/main" id="{380FB4A6-4114-455D-83FF-CC2F37022B7C}"/>
                </a:ext>
              </a:extLst>
            </p:cNvPr>
            <p:cNvCxnSpPr>
              <a:cxnSpLocks/>
            </p:cNvCxnSpPr>
            <p:nvPr/>
          </p:nvCxnSpPr>
          <p:spPr>
            <a:xfrm flipV="1">
              <a:off x="1954555" y="5886103"/>
              <a:ext cx="0" cy="844241"/>
            </a:xfrm>
            <a:prstGeom prst="straightConnector1">
              <a:avLst/>
            </a:prstGeom>
            <a:ln w="76200">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9" name="Textfeld 8">
              <a:extLst>
                <a:ext uri="{FF2B5EF4-FFF2-40B4-BE49-F238E27FC236}">
                  <a16:creationId xmlns:a16="http://schemas.microsoft.com/office/drawing/2014/main" id="{3F13EB32-7A37-4AC7-9382-8D6B77A94AB2}"/>
                </a:ext>
              </a:extLst>
            </p:cNvPr>
            <p:cNvSpPr txBox="1"/>
            <p:nvPr/>
          </p:nvSpPr>
          <p:spPr>
            <a:xfrm>
              <a:off x="981191" y="6075034"/>
              <a:ext cx="2412840" cy="523220"/>
            </a:xfrm>
            <a:prstGeom prst="rect">
              <a:avLst/>
            </a:prstGeom>
            <a:noFill/>
          </p:spPr>
          <p:txBody>
            <a:bodyPr wrap="none" rtlCol="0">
              <a:spAutoFit/>
            </a:bodyPr>
            <a:lstStyle/>
            <a:p>
              <a:r>
                <a:rPr lang="de-DE" sz="2800" b="1" dirty="0">
                  <a:solidFill>
                    <a:srgbClr val="FF0000"/>
                  </a:solidFill>
                </a:rPr>
                <a:t>BO?      MPDG?</a:t>
              </a:r>
            </a:p>
          </p:txBody>
        </p:sp>
      </p:grpSp>
      <p:cxnSp>
        <p:nvCxnSpPr>
          <p:cNvPr id="75" name="Gerader Verbinder 74">
            <a:extLst>
              <a:ext uri="{FF2B5EF4-FFF2-40B4-BE49-F238E27FC236}">
                <a16:creationId xmlns:a16="http://schemas.microsoft.com/office/drawing/2014/main" id="{2C0D12CA-A9CF-48E0-B4FE-3FD309499CC5}"/>
              </a:ext>
            </a:extLst>
          </p:cNvPr>
          <p:cNvCxnSpPr>
            <a:cxnSpLocks/>
          </p:cNvCxnSpPr>
          <p:nvPr/>
        </p:nvCxnSpPr>
        <p:spPr>
          <a:xfrm>
            <a:off x="5246124" y="4120988"/>
            <a:ext cx="2242984" cy="0"/>
          </a:xfrm>
          <a:prstGeom prst="line">
            <a:avLst/>
          </a:prstGeom>
          <a:ln w="76200">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76" name="Gerader Verbinder 75">
            <a:extLst>
              <a:ext uri="{FF2B5EF4-FFF2-40B4-BE49-F238E27FC236}">
                <a16:creationId xmlns:a16="http://schemas.microsoft.com/office/drawing/2014/main" id="{DEE399E3-9603-47A5-BE58-16DFAA76B058}"/>
              </a:ext>
            </a:extLst>
          </p:cNvPr>
          <p:cNvCxnSpPr>
            <a:cxnSpLocks/>
          </p:cNvCxnSpPr>
          <p:nvPr/>
        </p:nvCxnSpPr>
        <p:spPr>
          <a:xfrm>
            <a:off x="5529416" y="3896216"/>
            <a:ext cx="2242984" cy="0"/>
          </a:xfrm>
          <a:prstGeom prst="line">
            <a:avLst/>
          </a:prstGeom>
          <a:ln w="76200">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77" name="Gerader Verbinder 76">
            <a:extLst>
              <a:ext uri="{FF2B5EF4-FFF2-40B4-BE49-F238E27FC236}">
                <a16:creationId xmlns:a16="http://schemas.microsoft.com/office/drawing/2014/main" id="{2394058B-BF15-4314-8534-D02DAE554C5D}"/>
              </a:ext>
            </a:extLst>
          </p:cNvPr>
          <p:cNvCxnSpPr>
            <a:cxnSpLocks/>
          </p:cNvCxnSpPr>
          <p:nvPr/>
        </p:nvCxnSpPr>
        <p:spPr>
          <a:xfrm>
            <a:off x="5812708" y="3671444"/>
            <a:ext cx="2242984" cy="0"/>
          </a:xfrm>
          <a:prstGeom prst="line">
            <a:avLst/>
          </a:prstGeom>
          <a:ln w="76200">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78" name="Gerader Verbinder 77">
            <a:extLst>
              <a:ext uri="{FF2B5EF4-FFF2-40B4-BE49-F238E27FC236}">
                <a16:creationId xmlns:a16="http://schemas.microsoft.com/office/drawing/2014/main" id="{D8689B13-4E0E-46CE-BF42-616E39D66EB0}"/>
              </a:ext>
            </a:extLst>
          </p:cNvPr>
          <p:cNvCxnSpPr>
            <a:cxnSpLocks/>
          </p:cNvCxnSpPr>
          <p:nvPr/>
        </p:nvCxnSpPr>
        <p:spPr>
          <a:xfrm>
            <a:off x="6096000" y="3446672"/>
            <a:ext cx="2242984" cy="0"/>
          </a:xfrm>
          <a:prstGeom prst="line">
            <a:avLst/>
          </a:prstGeom>
          <a:ln w="76200">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86" name="Rectangle 10">
            <a:extLst>
              <a:ext uri="{FF2B5EF4-FFF2-40B4-BE49-F238E27FC236}">
                <a16:creationId xmlns:a16="http://schemas.microsoft.com/office/drawing/2014/main" id="{DDDE59B4-D216-4386-8E3C-C671AC1E5319}"/>
              </a:ext>
            </a:extLst>
          </p:cNvPr>
          <p:cNvSpPr>
            <a:spLocks noChangeArrowheads="1"/>
          </p:cNvSpPr>
          <p:nvPr/>
        </p:nvSpPr>
        <p:spPr bwMode="auto">
          <a:xfrm>
            <a:off x="4485190" y="1169272"/>
            <a:ext cx="7456400" cy="369332"/>
          </a:xfrm>
          <a:prstGeom prst="rect">
            <a:avLst/>
          </a:prstGeom>
          <a:noFill/>
          <a:ln w="9525">
            <a:noFill/>
            <a:miter lim="800000"/>
            <a:headEnd/>
            <a:tailEnd/>
          </a:ln>
        </p:spPr>
        <p:txBody>
          <a:bodyPr wrap="none" lIns="0" tIns="0" rIns="0" bIns="0">
            <a:spAutoFit/>
          </a:bodyPr>
          <a:lstStyle/>
          <a:p>
            <a:pPr algn="r"/>
            <a:r>
              <a:rPr lang="de-DE" sz="2400" i="1" dirty="0"/>
              <a:t>… bei der Entwicklung KI-gestützter medizinischer Verfahren</a:t>
            </a:r>
          </a:p>
        </p:txBody>
      </p:sp>
      <p:grpSp>
        <p:nvGrpSpPr>
          <p:cNvPr id="87" name="Gruppieren 86">
            <a:extLst>
              <a:ext uri="{FF2B5EF4-FFF2-40B4-BE49-F238E27FC236}">
                <a16:creationId xmlns:a16="http://schemas.microsoft.com/office/drawing/2014/main" id="{01628779-82F6-4EBC-86ED-E46F61B22EDF}"/>
              </a:ext>
            </a:extLst>
          </p:cNvPr>
          <p:cNvGrpSpPr/>
          <p:nvPr/>
        </p:nvGrpSpPr>
        <p:grpSpPr>
          <a:xfrm>
            <a:off x="607875" y="1674534"/>
            <a:ext cx="10260000" cy="487065"/>
            <a:chOff x="1064341" y="5846773"/>
            <a:chExt cx="10260000" cy="487065"/>
          </a:xfrm>
          <a:solidFill>
            <a:schemeClr val="bg1"/>
          </a:solidFill>
        </p:grpSpPr>
        <p:sp>
          <p:nvSpPr>
            <p:cNvPr id="89" name="Rechteck 88">
              <a:extLst>
                <a:ext uri="{FF2B5EF4-FFF2-40B4-BE49-F238E27FC236}">
                  <a16:creationId xmlns:a16="http://schemas.microsoft.com/office/drawing/2014/main" id="{499125F8-2437-4690-9C23-A5508141F3A5}"/>
                </a:ext>
              </a:extLst>
            </p:cNvPr>
            <p:cNvSpPr/>
            <p:nvPr/>
          </p:nvSpPr>
          <p:spPr>
            <a:xfrm>
              <a:off x="1064341" y="5846773"/>
              <a:ext cx="10260000" cy="432000"/>
            </a:xfrm>
            <a:prstGeom prst="rect">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0" name="Rechteck 89">
              <a:extLst>
                <a:ext uri="{FF2B5EF4-FFF2-40B4-BE49-F238E27FC236}">
                  <a16:creationId xmlns:a16="http://schemas.microsoft.com/office/drawing/2014/main" id="{7B2AB392-A4F9-4E59-9ED5-92859C5A970F}"/>
                </a:ext>
              </a:extLst>
            </p:cNvPr>
            <p:cNvSpPr/>
            <p:nvPr/>
          </p:nvSpPr>
          <p:spPr>
            <a:xfrm>
              <a:off x="2293952" y="5872173"/>
              <a:ext cx="1209818" cy="461665"/>
            </a:xfrm>
            <a:prstGeom prst="rect">
              <a:avLst/>
            </a:prstGeom>
            <a:grpFill/>
          </p:spPr>
          <p:txBody>
            <a:bodyPr wrap="none">
              <a:spAutoFit/>
            </a:bodyPr>
            <a:lstStyle/>
            <a:p>
              <a:pPr algn="ctr"/>
              <a:r>
                <a:rPr lang="de-DE" sz="2400" dirty="0"/>
                <a:t>„Bench“</a:t>
              </a:r>
            </a:p>
          </p:txBody>
        </p:sp>
        <p:sp>
          <p:nvSpPr>
            <p:cNvPr id="91" name="Textfeld 90">
              <a:extLst>
                <a:ext uri="{FF2B5EF4-FFF2-40B4-BE49-F238E27FC236}">
                  <a16:creationId xmlns:a16="http://schemas.microsoft.com/office/drawing/2014/main" id="{FD55F91A-015A-4320-9B99-903B0C80D50A}"/>
                </a:ext>
              </a:extLst>
            </p:cNvPr>
            <p:cNvSpPr txBox="1"/>
            <p:nvPr/>
          </p:nvSpPr>
          <p:spPr>
            <a:xfrm>
              <a:off x="9276647" y="5872173"/>
              <a:ext cx="1891672" cy="461665"/>
            </a:xfrm>
            <a:prstGeom prst="rect">
              <a:avLst/>
            </a:prstGeom>
            <a:grpFill/>
          </p:spPr>
          <p:txBody>
            <a:bodyPr wrap="none" rtlCol="0">
              <a:spAutoFit/>
            </a:bodyPr>
            <a:lstStyle/>
            <a:p>
              <a:pPr algn="ctr"/>
              <a:r>
                <a:rPr lang="de-DE" sz="2400" dirty="0"/>
                <a:t>„Community“</a:t>
              </a:r>
            </a:p>
          </p:txBody>
        </p:sp>
        <p:sp>
          <p:nvSpPr>
            <p:cNvPr id="92" name="Rechteck 91">
              <a:extLst>
                <a:ext uri="{FF2B5EF4-FFF2-40B4-BE49-F238E27FC236}">
                  <a16:creationId xmlns:a16="http://schemas.microsoft.com/office/drawing/2014/main" id="{11305A47-2E58-4C33-8445-7EF9CCB54A41}"/>
                </a:ext>
              </a:extLst>
            </p:cNvPr>
            <p:cNvSpPr/>
            <p:nvPr/>
          </p:nvSpPr>
          <p:spPr>
            <a:xfrm>
              <a:off x="5729270" y="5846773"/>
              <a:ext cx="1496436" cy="461665"/>
            </a:xfrm>
            <a:prstGeom prst="rect">
              <a:avLst/>
            </a:prstGeom>
            <a:grpFill/>
          </p:spPr>
          <p:txBody>
            <a:bodyPr wrap="none">
              <a:spAutoFit/>
            </a:bodyPr>
            <a:lstStyle/>
            <a:p>
              <a:pPr algn="ctr"/>
              <a:r>
                <a:rPr lang="de-DE" sz="2400" dirty="0"/>
                <a:t> „</a:t>
              </a:r>
              <a:r>
                <a:rPr lang="de-DE" sz="2400" dirty="0" err="1"/>
                <a:t>Bedside</a:t>
              </a:r>
              <a:r>
                <a:rPr lang="de-DE" sz="2400" dirty="0"/>
                <a:t>“</a:t>
              </a:r>
            </a:p>
          </p:txBody>
        </p:sp>
      </p:grpSp>
    </p:spTree>
    <p:extLst>
      <p:ext uri="{BB962C8B-B14F-4D97-AF65-F5344CB8AC3E}">
        <p14:creationId xmlns:p14="http://schemas.microsoft.com/office/powerpoint/2010/main" val="6431015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3" presetClass="path" presetSubtype="0" accel="50000" decel="50000" fill="hold" nodeType="withEffect">
                                  <p:stCondLst>
                                    <p:cond delay="0"/>
                                  </p:stCondLst>
                                  <p:childTnLst>
                                    <p:animMotion origin="layout" path="M 3.33333E-6 3.33333E-6 L 0.26875 0.00092 " pathEditMode="relative" rAng="0" ptsTypes="AA">
                                      <p:cBhvr>
                                        <p:cTn id="6" dur="2000" fill="hold"/>
                                        <p:tgtEl>
                                          <p:spTgt spid="12"/>
                                        </p:tgtEl>
                                        <p:attrNameLst>
                                          <p:attrName>ppt_x</p:attrName>
                                          <p:attrName>ppt_y</p:attrName>
                                        </p:attrNameLst>
                                      </p:cBhvr>
                                      <p:rCtr x="13438" y="46"/>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pieren 1">
            <a:extLst>
              <a:ext uri="{FF2B5EF4-FFF2-40B4-BE49-F238E27FC236}">
                <a16:creationId xmlns:a16="http://schemas.microsoft.com/office/drawing/2014/main" id="{A2B28C7A-A305-4D9D-870A-495D190DC270}"/>
              </a:ext>
            </a:extLst>
          </p:cNvPr>
          <p:cNvGrpSpPr>
            <a:grpSpLocks noChangeAspect="1"/>
          </p:cNvGrpSpPr>
          <p:nvPr/>
        </p:nvGrpSpPr>
        <p:grpSpPr>
          <a:xfrm>
            <a:off x="675192" y="2050061"/>
            <a:ext cx="3708000" cy="3708000"/>
            <a:chOff x="2597727" y="117764"/>
            <a:chExt cx="6858000" cy="6858000"/>
          </a:xfrm>
        </p:grpSpPr>
        <p:pic>
          <p:nvPicPr>
            <p:cNvPr id="3" name="Grafik 2">
              <a:extLst>
                <a:ext uri="{FF2B5EF4-FFF2-40B4-BE49-F238E27FC236}">
                  <a16:creationId xmlns:a16="http://schemas.microsoft.com/office/drawing/2014/main" id="{07560454-5946-40B4-87C5-A2AA097AEB0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5400000">
              <a:off x="2597727" y="117764"/>
              <a:ext cx="6858000" cy="6858000"/>
            </a:xfrm>
            <a:prstGeom prst="rect">
              <a:avLst/>
            </a:prstGeom>
          </p:spPr>
        </p:pic>
        <p:sp>
          <p:nvSpPr>
            <p:cNvPr id="4" name="Rechteck 3">
              <a:extLst>
                <a:ext uri="{FF2B5EF4-FFF2-40B4-BE49-F238E27FC236}">
                  <a16:creationId xmlns:a16="http://schemas.microsoft.com/office/drawing/2014/main" id="{CB41EF72-3A33-4AC2-88C6-2462B1FE0A84}"/>
                </a:ext>
              </a:extLst>
            </p:cNvPr>
            <p:cNvSpPr/>
            <p:nvPr/>
          </p:nvSpPr>
          <p:spPr>
            <a:xfrm>
              <a:off x="4911114" y="1707688"/>
              <a:ext cx="162000" cy="393616"/>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 name="Rechteck 4">
              <a:extLst>
                <a:ext uri="{FF2B5EF4-FFF2-40B4-BE49-F238E27FC236}">
                  <a16:creationId xmlns:a16="http://schemas.microsoft.com/office/drawing/2014/main" id="{598DD2E8-3F5B-403B-8597-5A484D8CF01E}"/>
                </a:ext>
              </a:extLst>
            </p:cNvPr>
            <p:cNvSpPr/>
            <p:nvPr/>
          </p:nvSpPr>
          <p:spPr>
            <a:xfrm rot="5400000">
              <a:off x="5748919" y="1284803"/>
              <a:ext cx="162000" cy="393616"/>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 name="Rechteck 5">
              <a:extLst>
                <a:ext uri="{FF2B5EF4-FFF2-40B4-BE49-F238E27FC236}">
                  <a16:creationId xmlns:a16="http://schemas.microsoft.com/office/drawing/2014/main" id="{7B4CAACD-EFDE-4861-BD2B-32A867849B82}"/>
                </a:ext>
              </a:extLst>
            </p:cNvPr>
            <p:cNvSpPr/>
            <p:nvPr/>
          </p:nvSpPr>
          <p:spPr>
            <a:xfrm rot="5400000">
              <a:off x="2852081" y="1510880"/>
              <a:ext cx="162000" cy="39361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 name="Rechteck 6">
              <a:extLst>
                <a:ext uri="{FF2B5EF4-FFF2-40B4-BE49-F238E27FC236}">
                  <a16:creationId xmlns:a16="http://schemas.microsoft.com/office/drawing/2014/main" id="{A844F15A-7A5C-4D99-8964-74EBA0C9E43E}"/>
                </a:ext>
              </a:extLst>
            </p:cNvPr>
            <p:cNvSpPr/>
            <p:nvPr/>
          </p:nvSpPr>
          <p:spPr>
            <a:xfrm rot="5400000">
              <a:off x="2852081" y="4872505"/>
              <a:ext cx="162000" cy="39361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
        <p:nvSpPr>
          <p:cNvPr id="14" name="Textfeld 13">
            <a:extLst>
              <a:ext uri="{FF2B5EF4-FFF2-40B4-BE49-F238E27FC236}">
                <a16:creationId xmlns:a16="http://schemas.microsoft.com/office/drawing/2014/main" id="{6F4358CB-0B7C-4B31-86A1-8CEF0713087D}"/>
              </a:ext>
            </a:extLst>
          </p:cNvPr>
          <p:cNvSpPr txBox="1"/>
          <p:nvPr/>
        </p:nvSpPr>
        <p:spPr>
          <a:xfrm>
            <a:off x="4232775" y="3573935"/>
            <a:ext cx="335348" cy="646331"/>
          </a:xfrm>
          <a:prstGeom prst="rect">
            <a:avLst/>
          </a:prstGeom>
          <a:noFill/>
        </p:spPr>
        <p:txBody>
          <a:bodyPr wrap="none" rtlCol="0">
            <a:spAutoFit/>
          </a:bodyPr>
          <a:lstStyle/>
          <a:p>
            <a:r>
              <a:rPr lang="de-DE" sz="3600" b="1" dirty="0">
                <a:solidFill>
                  <a:srgbClr val="FF0000"/>
                </a:solidFill>
              </a:rPr>
              <a:t>!</a:t>
            </a:r>
          </a:p>
        </p:txBody>
      </p:sp>
      <p:grpSp>
        <p:nvGrpSpPr>
          <p:cNvPr id="57" name="Gruppieren 56">
            <a:extLst>
              <a:ext uri="{FF2B5EF4-FFF2-40B4-BE49-F238E27FC236}">
                <a16:creationId xmlns:a16="http://schemas.microsoft.com/office/drawing/2014/main" id="{A14F64FA-7675-4035-B379-E0FD6A6A7D30}"/>
              </a:ext>
            </a:extLst>
          </p:cNvPr>
          <p:cNvGrpSpPr>
            <a:grpSpLocks noChangeAspect="1"/>
          </p:cNvGrpSpPr>
          <p:nvPr/>
        </p:nvGrpSpPr>
        <p:grpSpPr>
          <a:xfrm>
            <a:off x="757483" y="2866852"/>
            <a:ext cx="3532945" cy="1875600"/>
            <a:chOff x="2743097" y="1625800"/>
            <a:chExt cx="6563449" cy="3484456"/>
          </a:xfrm>
        </p:grpSpPr>
        <p:sp>
          <p:nvSpPr>
            <p:cNvPr id="15" name="Rechteck 14">
              <a:extLst>
                <a:ext uri="{FF2B5EF4-FFF2-40B4-BE49-F238E27FC236}">
                  <a16:creationId xmlns:a16="http://schemas.microsoft.com/office/drawing/2014/main" id="{BB55EBC0-FF7D-4CE4-939F-CE76E2CD0A42}"/>
                </a:ext>
              </a:extLst>
            </p:cNvPr>
            <p:cNvSpPr/>
            <p:nvPr/>
          </p:nvSpPr>
          <p:spPr>
            <a:xfrm>
              <a:off x="2743097" y="3496945"/>
              <a:ext cx="396000" cy="8188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6" name="Rechteck 15">
              <a:extLst>
                <a:ext uri="{FF2B5EF4-FFF2-40B4-BE49-F238E27FC236}">
                  <a16:creationId xmlns:a16="http://schemas.microsoft.com/office/drawing/2014/main" id="{7DA11DB5-B5E8-405D-BF0E-2C64CD42D0D3}"/>
                </a:ext>
              </a:extLst>
            </p:cNvPr>
            <p:cNvSpPr/>
            <p:nvPr/>
          </p:nvSpPr>
          <p:spPr>
            <a:xfrm>
              <a:off x="3059271" y="2352884"/>
              <a:ext cx="361666" cy="8188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7" name="Rechteck 16">
              <a:extLst>
                <a:ext uri="{FF2B5EF4-FFF2-40B4-BE49-F238E27FC236}">
                  <a16:creationId xmlns:a16="http://schemas.microsoft.com/office/drawing/2014/main" id="{6DB22351-8FB4-46FD-A812-7FC3BBB4F395}"/>
                </a:ext>
              </a:extLst>
            </p:cNvPr>
            <p:cNvSpPr/>
            <p:nvPr/>
          </p:nvSpPr>
          <p:spPr>
            <a:xfrm>
              <a:off x="3400465" y="1625800"/>
              <a:ext cx="720000" cy="8188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8" name="Rechteck 17">
              <a:extLst>
                <a:ext uri="{FF2B5EF4-FFF2-40B4-BE49-F238E27FC236}">
                  <a16:creationId xmlns:a16="http://schemas.microsoft.com/office/drawing/2014/main" id="{2BAB433F-0942-4FF6-83FD-B458F0C95307}"/>
                </a:ext>
              </a:extLst>
            </p:cNvPr>
            <p:cNvSpPr/>
            <p:nvPr/>
          </p:nvSpPr>
          <p:spPr>
            <a:xfrm>
              <a:off x="4069206" y="1948966"/>
              <a:ext cx="432000" cy="8188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9" name="Rechteck 18">
              <a:extLst>
                <a:ext uri="{FF2B5EF4-FFF2-40B4-BE49-F238E27FC236}">
                  <a16:creationId xmlns:a16="http://schemas.microsoft.com/office/drawing/2014/main" id="{622F6D1B-DEA6-4F18-B763-9D7CFEC46622}"/>
                </a:ext>
              </a:extLst>
            </p:cNvPr>
            <p:cNvSpPr/>
            <p:nvPr/>
          </p:nvSpPr>
          <p:spPr>
            <a:xfrm>
              <a:off x="4458168" y="2981815"/>
              <a:ext cx="361666" cy="8188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0" name="Rechteck 19">
              <a:extLst>
                <a:ext uri="{FF2B5EF4-FFF2-40B4-BE49-F238E27FC236}">
                  <a16:creationId xmlns:a16="http://schemas.microsoft.com/office/drawing/2014/main" id="{89F2EE7B-0B0A-46FA-95E1-E517DC444D00}"/>
                </a:ext>
              </a:extLst>
            </p:cNvPr>
            <p:cNvSpPr/>
            <p:nvPr/>
          </p:nvSpPr>
          <p:spPr>
            <a:xfrm>
              <a:off x="4107183" y="3347113"/>
              <a:ext cx="720000" cy="8188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1" name="Rechteck 20">
              <a:extLst>
                <a:ext uri="{FF2B5EF4-FFF2-40B4-BE49-F238E27FC236}">
                  <a16:creationId xmlns:a16="http://schemas.microsoft.com/office/drawing/2014/main" id="{A58FB531-EF19-411B-866B-EA9FD822FD76}"/>
                </a:ext>
              </a:extLst>
            </p:cNvPr>
            <p:cNvSpPr/>
            <p:nvPr/>
          </p:nvSpPr>
          <p:spPr>
            <a:xfrm>
              <a:off x="4158807" y="3664643"/>
              <a:ext cx="1044000" cy="8188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2" name="Rechteck 21">
              <a:extLst>
                <a:ext uri="{FF2B5EF4-FFF2-40B4-BE49-F238E27FC236}">
                  <a16:creationId xmlns:a16="http://schemas.microsoft.com/office/drawing/2014/main" id="{356F74F8-415C-4FC2-8450-3805762C1F3A}"/>
                </a:ext>
              </a:extLst>
            </p:cNvPr>
            <p:cNvSpPr/>
            <p:nvPr/>
          </p:nvSpPr>
          <p:spPr>
            <a:xfrm>
              <a:off x="5124831" y="3306169"/>
              <a:ext cx="361666" cy="8188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3" name="Rechteck 22">
              <a:extLst>
                <a:ext uri="{FF2B5EF4-FFF2-40B4-BE49-F238E27FC236}">
                  <a16:creationId xmlns:a16="http://schemas.microsoft.com/office/drawing/2014/main" id="{B8B068D2-501B-4C3D-8274-3BA85405E727}"/>
                </a:ext>
              </a:extLst>
            </p:cNvPr>
            <p:cNvSpPr/>
            <p:nvPr/>
          </p:nvSpPr>
          <p:spPr>
            <a:xfrm>
              <a:off x="5176455" y="2978109"/>
              <a:ext cx="361666" cy="8188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4" name="Rechteck 23">
              <a:extLst>
                <a:ext uri="{FF2B5EF4-FFF2-40B4-BE49-F238E27FC236}">
                  <a16:creationId xmlns:a16="http://schemas.microsoft.com/office/drawing/2014/main" id="{1EEC6BC9-D1AC-404E-85C4-C5E4B5011010}"/>
                </a:ext>
              </a:extLst>
            </p:cNvPr>
            <p:cNvSpPr/>
            <p:nvPr/>
          </p:nvSpPr>
          <p:spPr>
            <a:xfrm>
              <a:off x="5124831" y="2650049"/>
              <a:ext cx="361666" cy="8188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5" name="Rechteck 24">
              <a:extLst>
                <a:ext uri="{FF2B5EF4-FFF2-40B4-BE49-F238E27FC236}">
                  <a16:creationId xmlns:a16="http://schemas.microsoft.com/office/drawing/2014/main" id="{DCFF49D7-839A-4ADE-BBED-AE29B9E95A75}"/>
                </a:ext>
              </a:extLst>
            </p:cNvPr>
            <p:cNvSpPr/>
            <p:nvPr/>
          </p:nvSpPr>
          <p:spPr>
            <a:xfrm>
              <a:off x="5103918" y="1948966"/>
              <a:ext cx="1152000" cy="8188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6" name="Rechteck 25">
              <a:extLst>
                <a:ext uri="{FF2B5EF4-FFF2-40B4-BE49-F238E27FC236}">
                  <a16:creationId xmlns:a16="http://schemas.microsoft.com/office/drawing/2014/main" id="{9FE23CD3-AF4B-419A-8367-3B8C17D2B330}"/>
                </a:ext>
              </a:extLst>
            </p:cNvPr>
            <p:cNvSpPr/>
            <p:nvPr/>
          </p:nvSpPr>
          <p:spPr>
            <a:xfrm>
              <a:off x="6154354" y="2626656"/>
              <a:ext cx="756000" cy="8188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7" name="Rechteck 26">
              <a:extLst>
                <a:ext uri="{FF2B5EF4-FFF2-40B4-BE49-F238E27FC236}">
                  <a16:creationId xmlns:a16="http://schemas.microsoft.com/office/drawing/2014/main" id="{E208746C-C80C-4D72-8017-B13686465372}"/>
                </a:ext>
              </a:extLst>
            </p:cNvPr>
            <p:cNvSpPr/>
            <p:nvPr/>
          </p:nvSpPr>
          <p:spPr>
            <a:xfrm>
              <a:off x="6829476" y="2326377"/>
              <a:ext cx="361666" cy="8188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8" name="Rechteck 27">
              <a:extLst>
                <a:ext uri="{FF2B5EF4-FFF2-40B4-BE49-F238E27FC236}">
                  <a16:creationId xmlns:a16="http://schemas.microsoft.com/office/drawing/2014/main" id="{E4F54E67-D921-48B9-8872-F5437778C1BB}"/>
                </a:ext>
              </a:extLst>
            </p:cNvPr>
            <p:cNvSpPr/>
            <p:nvPr/>
          </p:nvSpPr>
          <p:spPr>
            <a:xfrm>
              <a:off x="7191142" y="1996195"/>
              <a:ext cx="396000" cy="8188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9" name="Rechteck 28">
              <a:extLst>
                <a:ext uri="{FF2B5EF4-FFF2-40B4-BE49-F238E27FC236}">
                  <a16:creationId xmlns:a16="http://schemas.microsoft.com/office/drawing/2014/main" id="{9730C5EA-D4D2-4DFF-AEEB-6A576C8DD29F}"/>
                </a:ext>
              </a:extLst>
            </p:cNvPr>
            <p:cNvSpPr/>
            <p:nvPr/>
          </p:nvSpPr>
          <p:spPr>
            <a:xfrm>
              <a:off x="7552808" y="2626656"/>
              <a:ext cx="1044000" cy="8188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0" name="Rechteck 29">
              <a:extLst>
                <a:ext uri="{FF2B5EF4-FFF2-40B4-BE49-F238E27FC236}">
                  <a16:creationId xmlns:a16="http://schemas.microsoft.com/office/drawing/2014/main" id="{1AB490FF-D4FD-46CD-8E46-9E5A5F8D06E2}"/>
                </a:ext>
              </a:extLst>
            </p:cNvPr>
            <p:cNvSpPr/>
            <p:nvPr/>
          </p:nvSpPr>
          <p:spPr>
            <a:xfrm>
              <a:off x="8235196" y="4355762"/>
              <a:ext cx="361666" cy="8188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1" name="Rechteck 30">
              <a:extLst>
                <a:ext uri="{FF2B5EF4-FFF2-40B4-BE49-F238E27FC236}">
                  <a16:creationId xmlns:a16="http://schemas.microsoft.com/office/drawing/2014/main" id="{C52990A2-FC56-4531-96C8-C66A13261E00}"/>
                </a:ext>
              </a:extLst>
            </p:cNvPr>
            <p:cNvSpPr/>
            <p:nvPr/>
          </p:nvSpPr>
          <p:spPr>
            <a:xfrm>
              <a:off x="8235196" y="5028369"/>
              <a:ext cx="468000" cy="8188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2" name="Rechteck 31">
              <a:extLst>
                <a:ext uri="{FF2B5EF4-FFF2-40B4-BE49-F238E27FC236}">
                  <a16:creationId xmlns:a16="http://schemas.microsoft.com/office/drawing/2014/main" id="{3178408A-C4C5-43DE-BB5F-937387368BED}"/>
                </a:ext>
              </a:extLst>
            </p:cNvPr>
            <p:cNvSpPr/>
            <p:nvPr/>
          </p:nvSpPr>
          <p:spPr>
            <a:xfrm>
              <a:off x="8610510" y="4692065"/>
              <a:ext cx="361666" cy="8188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3" name="Rechteck 32">
              <a:extLst>
                <a:ext uri="{FF2B5EF4-FFF2-40B4-BE49-F238E27FC236}">
                  <a16:creationId xmlns:a16="http://schemas.microsoft.com/office/drawing/2014/main" id="{B59BA7ED-EE91-4CF7-97B9-1E56D92AFA61}"/>
                </a:ext>
              </a:extLst>
            </p:cNvPr>
            <p:cNvSpPr/>
            <p:nvPr/>
          </p:nvSpPr>
          <p:spPr>
            <a:xfrm>
              <a:off x="8944880" y="3502517"/>
              <a:ext cx="361666" cy="8188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4" name="Rechteck 33">
              <a:extLst>
                <a:ext uri="{FF2B5EF4-FFF2-40B4-BE49-F238E27FC236}">
                  <a16:creationId xmlns:a16="http://schemas.microsoft.com/office/drawing/2014/main" id="{113956DD-825A-4919-B0FB-9253F3190FBF}"/>
                </a:ext>
              </a:extLst>
            </p:cNvPr>
            <p:cNvSpPr/>
            <p:nvPr/>
          </p:nvSpPr>
          <p:spPr>
            <a:xfrm rot="5400000">
              <a:off x="3101880" y="2017831"/>
              <a:ext cx="720000" cy="8188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5" name="Rechteck 34">
              <a:extLst>
                <a:ext uri="{FF2B5EF4-FFF2-40B4-BE49-F238E27FC236}">
                  <a16:creationId xmlns:a16="http://schemas.microsoft.com/office/drawing/2014/main" id="{23877327-6FC8-4B08-B416-66BDFCB10B5C}"/>
                </a:ext>
              </a:extLst>
            </p:cNvPr>
            <p:cNvSpPr/>
            <p:nvPr/>
          </p:nvSpPr>
          <p:spPr>
            <a:xfrm rot="5400000">
              <a:off x="2565065" y="2950942"/>
              <a:ext cx="1116000" cy="8188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6" name="Rechteck 35">
              <a:extLst>
                <a:ext uri="{FF2B5EF4-FFF2-40B4-BE49-F238E27FC236}">
                  <a16:creationId xmlns:a16="http://schemas.microsoft.com/office/drawing/2014/main" id="{9B774A0D-ABAE-439B-A08F-3F604D46624A}"/>
                </a:ext>
              </a:extLst>
            </p:cNvPr>
            <p:cNvSpPr/>
            <p:nvPr/>
          </p:nvSpPr>
          <p:spPr>
            <a:xfrm rot="5400000">
              <a:off x="3920358" y="1795858"/>
              <a:ext cx="360000" cy="8188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7" name="Rechteck 36">
              <a:extLst>
                <a:ext uri="{FF2B5EF4-FFF2-40B4-BE49-F238E27FC236}">
                  <a16:creationId xmlns:a16="http://schemas.microsoft.com/office/drawing/2014/main" id="{E646F344-69EC-49C4-95EA-67C2BB431CD5}"/>
                </a:ext>
              </a:extLst>
            </p:cNvPr>
            <p:cNvSpPr/>
            <p:nvPr/>
          </p:nvSpPr>
          <p:spPr>
            <a:xfrm rot="5400000">
              <a:off x="3995111" y="2447977"/>
              <a:ext cx="1008000" cy="8188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8" name="Rechteck 37">
              <a:extLst>
                <a:ext uri="{FF2B5EF4-FFF2-40B4-BE49-F238E27FC236}">
                  <a16:creationId xmlns:a16="http://schemas.microsoft.com/office/drawing/2014/main" id="{A8CB14AA-F10C-493F-8042-B8EC9E059147}"/>
                </a:ext>
              </a:extLst>
            </p:cNvPr>
            <p:cNvSpPr/>
            <p:nvPr/>
          </p:nvSpPr>
          <p:spPr>
            <a:xfrm rot="5400000">
              <a:off x="3983581" y="3514896"/>
              <a:ext cx="360000" cy="8188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9" name="Rechteck 38">
              <a:extLst>
                <a:ext uri="{FF2B5EF4-FFF2-40B4-BE49-F238E27FC236}">
                  <a16:creationId xmlns:a16="http://schemas.microsoft.com/office/drawing/2014/main" id="{358AD1FC-81B8-4FD0-B926-087C334C5474}"/>
                </a:ext>
              </a:extLst>
            </p:cNvPr>
            <p:cNvSpPr/>
            <p:nvPr/>
          </p:nvSpPr>
          <p:spPr>
            <a:xfrm rot="5400000">
              <a:off x="4620164" y="3133813"/>
              <a:ext cx="360000" cy="8188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 name="Rechteck 39">
              <a:extLst>
                <a:ext uri="{FF2B5EF4-FFF2-40B4-BE49-F238E27FC236}">
                  <a16:creationId xmlns:a16="http://schemas.microsoft.com/office/drawing/2014/main" id="{86D01C28-ED69-4440-A325-5F5050C27046}"/>
                </a:ext>
              </a:extLst>
            </p:cNvPr>
            <p:cNvSpPr/>
            <p:nvPr/>
          </p:nvSpPr>
          <p:spPr>
            <a:xfrm rot="5400000">
              <a:off x="5291870" y="2795392"/>
              <a:ext cx="360000" cy="8188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 name="Rechteck 40">
              <a:extLst>
                <a:ext uri="{FF2B5EF4-FFF2-40B4-BE49-F238E27FC236}">
                  <a16:creationId xmlns:a16="http://schemas.microsoft.com/office/drawing/2014/main" id="{85BCABD7-C7E0-4FD2-BB78-FF2A767F80B7}"/>
                </a:ext>
              </a:extLst>
            </p:cNvPr>
            <p:cNvSpPr/>
            <p:nvPr/>
          </p:nvSpPr>
          <p:spPr>
            <a:xfrm rot="5400000">
              <a:off x="5023473" y="3117166"/>
              <a:ext cx="360000" cy="8188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2" name="Rechteck 41">
              <a:extLst>
                <a:ext uri="{FF2B5EF4-FFF2-40B4-BE49-F238E27FC236}">
                  <a16:creationId xmlns:a16="http://schemas.microsoft.com/office/drawing/2014/main" id="{3D979F18-9F9A-45D5-BD88-81A20D8655CC}"/>
                </a:ext>
              </a:extLst>
            </p:cNvPr>
            <p:cNvSpPr/>
            <p:nvPr/>
          </p:nvSpPr>
          <p:spPr>
            <a:xfrm rot="5400000">
              <a:off x="4994689" y="3485407"/>
              <a:ext cx="360000" cy="8188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3" name="Rechteck 42">
              <a:extLst>
                <a:ext uri="{FF2B5EF4-FFF2-40B4-BE49-F238E27FC236}">
                  <a16:creationId xmlns:a16="http://schemas.microsoft.com/office/drawing/2014/main" id="{F5F08B61-F092-4AAF-94F1-0E67EC40B16C}"/>
                </a:ext>
              </a:extLst>
            </p:cNvPr>
            <p:cNvSpPr/>
            <p:nvPr/>
          </p:nvSpPr>
          <p:spPr>
            <a:xfrm rot="5400000">
              <a:off x="6015755" y="2143380"/>
              <a:ext cx="360000" cy="8188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4" name="Rechteck 43">
              <a:extLst>
                <a:ext uri="{FF2B5EF4-FFF2-40B4-BE49-F238E27FC236}">
                  <a16:creationId xmlns:a16="http://schemas.microsoft.com/office/drawing/2014/main" id="{D4A12CB1-8178-42B9-A17C-9EFA11F44BD3}"/>
                </a:ext>
              </a:extLst>
            </p:cNvPr>
            <p:cNvSpPr/>
            <p:nvPr/>
          </p:nvSpPr>
          <p:spPr>
            <a:xfrm rot="5400000">
              <a:off x="6041614" y="2463538"/>
              <a:ext cx="360000" cy="8188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5" name="Rechteck 44">
              <a:extLst>
                <a:ext uri="{FF2B5EF4-FFF2-40B4-BE49-F238E27FC236}">
                  <a16:creationId xmlns:a16="http://schemas.microsoft.com/office/drawing/2014/main" id="{291C75EB-0154-42AA-8229-729AF883A89B}"/>
                </a:ext>
              </a:extLst>
            </p:cNvPr>
            <p:cNvSpPr/>
            <p:nvPr/>
          </p:nvSpPr>
          <p:spPr>
            <a:xfrm rot="5400000">
              <a:off x="6656689" y="2483978"/>
              <a:ext cx="360000" cy="8188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6" name="Rechteck 45">
              <a:extLst>
                <a:ext uri="{FF2B5EF4-FFF2-40B4-BE49-F238E27FC236}">
                  <a16:creationId xmlns:a16="http://schemas.microsoft.com/office/drawing/2014/main" id="{5306069E-B6DB-4FC7-B937-5E28B7B17F57}"/>
                </a:ext>
              </a:extLst>
            </p:cNvPr>
            <p:cNvSpPr/>
            <p:nvPr/>
          </p:nvSpPr>
          <p:spPr>
            <a:xfrm rot="5400000">
              <a:off x="7052985" y="2197832"/>
              <a:ext cx="360000" cy="8188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7" name="Rechteck 46">
              <a:extLst>
                <a:ext uri="{FF2B5EF4-FFF2-40B4-BE49-F238E27FC236}">
                  <a16:creationId xmlns:a16="http://schemas.microsoft.com/office/drawing/2014/main" id="{B66A4E87-390B-4E1A-B3CE-BACD0E5CD0C2}"/>
                </a:ext>
              </a:extLst>
            </p:cNvPr>
            <p:cNvSpPr/>
            <p:nvPr/>
          </p:nvSpPr>
          <p:spPr>
            <a:xfrm rot="5400000">
              <a:off x="7266835" y="2287381"/>
              <a:ext cx="648000" cy="8188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8" name="Rechteck 47">
              <a:extLst>
                <a:ext uri="{FF2B5EF4-FFF2-40B4-BE49-F238E27FC236}">
                  <a16:creationId xmlns:a16="http://schemas.microsoft.com/office/drawing/2014/main" id="{8E8D9614-CD7B-4B3B-892C-1F1509C1885D}"/>
                </a:ext>
              </a:extLst>
            </p:cNvPr>
            <p:cNvSpPr/>
            <p:nvPr/>
          </p:nvSpPr>
          <p:spPr>
            <a:xfrm rot="5400000">
              <a:off x="7768685" y="2088930"/>
              <a:ext cx="360000" cy="8188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9" name="Rechteck 48">
              <a:extLst>
                <a:ext uri="{FF2B5EF4-FFF2-40B4-BE49-F238E27FC236}">
                  <a16:creationId xmlns:a16="http://schemas.microsoft.com/office/drawing/2014/main" id="{671BA6AE-C106-4C4E-8416-73C10A6FE1DA}"/>
                </a:ext>
              </a:extLst>
            </p:cNvPr>
            <p:cNvSpPr/>
            <p:nvPr/>
          </p:nvSpPr>
          <p:spPr>
            <a:xfrm rot="5400000">
              <a:off x="7642807" y="3464993"/>
              <a:ext cx="1908000" cy="8188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0" name="Rechteck 49">
              <a:extLst>
                <a:ext uri="{FF2B5EF4-FFF2-40B4-BE49-F238E27FC236}">
                  <a16:creationId xmlns:a16="http://schemas.microsoft.com/office/drawing/2014/main" id="{26ADD35B-1888-4A76-9C55-62C4F26428C1}"/>
                </a:ext>
              </a:extLst>
            </p:cNvPr>
            <p:cNvSpPr/>
            <p:nvPr/>
          </p:nvSpPr>
          <p:spPr>
            <a:xfrm rot="5400000">
              <a:off x="8085239" y="4535762"/>
              <a:ext cx="360000" cy="8188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1" name="Rechteck 50">
              <a:extLst>
                <a:ext uri="{FF2B5EF4-FFF2-40B4-BE49-F238E27FC236}">
                  <a16:creationId xmlns:a16="http://schemas.microsoft.com/office/drawing/2014/main" id="{A93CCC72-C427-4E0D-87A7-A22A4431D13B}"/>
                </a:ext>
              </a:extLst>
            </p:cNvPr>
            <p:cNvSpPr/>
            <p:nvPr/>
          </p:nvSpPr>
          <p:spPr>
            <a:xfrm rot="5400000">
              <a:off x="8095161" y="4807427"/>
              <a:ext cx="360000" cy="8188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2" name="Rechteck 51">
              <a:extLst>
                <a:ext uri="{FF2B5EF4-FFF2-40B4-BE49-F238E27FC236}">
                  <a16:creationId xmlns:a16="http://schemas.microsoft.com/office/drawing/2014/main" id="{94FDE346-D1C0-480C-A7D3-0004272022EA}"/>
                </a:ext>
              </a:extLst>
            </p:cNvPr>
            <p:cNvSpPr/>
            <p:nvPr/>
          </p:nvSpPr>
          <p:spPr>
            <a:xfrm rot="5400000">
              <a:off x="8488776" y="4840715"/>
              <a:ext cx="360000" cy="8188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3" name="Rechteck 52">
              <a:extLst>
                <a:ext uri="{FF2B5EF4-FFF2-40B4-BE49-F238E27FC236}">
                  <a16:creationId xmlns:a16="http://schemas.microsoft.com/office/drawing/2014/main" id="{5616422C-D3DB-4789-92E6-63F735AC95D8}"/>
                </a:ext>
              </a:extLst>
            </p:cNvPr>
            <p:cNvSpPr/>
            <p:nvPr/>
          </p:nvSpPr>
          <p:spPr>
            <a:xfrm rot="5400000">
              <a:off x="8314879" y="4086002"/>
              <a:ext cx="1260000" cy="8188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5" name="Rechteck 54">
              <a:extLst>
                <a:ext uri="{FF2B5EF4-FFF2-40B4-BE49-F238E27FC236}">
                  <a16:creationId xmlns:a16="http://schemas.microsoft.com/office/drawing/2014/main" id="{5D2E0A31-EAAA-4864-9CC8-5442F5634FB8}"/>
                </a:ext>
              </a:extLst>
            </p:cNvPr>
            <p:cNvSpPr/>
            <p:nvPr/>
          </p:nvSpPr>
          <p:spPr>
            <a:xfrm rot="5400000">
              <a:off x="4823540" y="2312758"/>
              <a:ext cx="720000" cy="8188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
        <p:nvSpPr>
          <p:cNvPr id="79" name="Rectangle 10">
            <a:extLst>
              <a:ext uri="{FF2B5EF4-FFF2-40B4-BE49-F238E27FC236}">
                <a16:creationId xmlns:a16="http://schemas.microsoft.com/office/drawing/2014/main" id="{89AF6EC1-28DE-4EC0-BE42-B13FCAE08E85}"/>
              </a:ext>
            </a:extLst>
          </p:cNvPr>
          <p:cNvSpPr>
            <a:spLocks noChangeArrowheads="1"/>
          </p:cNvSpPr>
          <p:nvPr/>
        </p:nvSpPr>
        <p:spPr bwMode="auto">
          <a:xfrm>
            <a:off x="4485190" y="1169272"/>
            <a:ext cx="7456400" cy="369332"/>
          </a:xfrm>
          <a:prstGeom prst="rect">
            <a:avLst/>
          </a:prstGeom>
          <a:noFill/>
          <a:ln w="9525">
            <a:noFill/>
            <a:miter lim="800000"/>
            <a:headEnd/>
            <a:tailEnd/>
          </a:ln>
        </p:spPr>
        <p:txBody>
          <a:bodyPr wrap="none" lIns="0" tIns="0" rIns="0" bIns="0">
            <a:spAutoFit/>
          </a:bodyPr>
          <a:lstStyle/>
          <a:p>
            <a:pPr algn="r"/>
            <a:r>
              <a:rPr lang="de-DE" sz="2400" i="1" dirty="0"/>
              <a:t>… bei der Entwicklung KI-gestützter medizinischer Verfahren</a:t>
            </a:r>
          </a:p>
        </p:txBody>
      </p:sp>
      <p:sp>
        <p:nvSpPr>
          <p:cNvPr id="80" name="Rectangle 10">
            <a:extLst>
              <a:ext uri="{FF2B5EF4-FFF2-40B4-BE49-F238E27FC236}">
                <a16:creationId xmlns:a16="http://schemas.microsoft.com/office/drawing/2014/main" id="{2D49C4A9-3443-4310-9E5A-6709E1C49D17}"/>
              </a:ext>
            </a:extLst>
          </p:cNvPr>
          <p:cNvSpPr>
            <a:spLocks noChangeArrowheads="1"/>
          </p:cNvSpPr>
          <p:nvPr/>
        </p:nvSpPr>
        <p:spPr bwMode="auto">
          <a:xfrm>
            <a:off x="4227401" y="293030"/>
            <a:ext cx="4448397" cy="466410"/>
          </a:xfrm>
          <a:prstGeom prst="rect">
            <a:avLst/>
          </a:prstGeom>
          <a:noFill/>
          <a:ln w="9525">
            <a:noFill/>
            <a:miter lim="800000"/>
            <a:headEnd/>
            <a:tailEnd/>
          </a:ln>
        </p:spPr>
        <p:txBody>
          <a:bodyPr wrap="none" lIns="0" tIns="0" rIns="0" bIns="0">
            <a:spAutoFit/>
          </a:bodyPr>
          <a:lstStyle/>
          <a:p>
            <a:pPr algn="ctr">
              <a:lnSpc>
                <a:spcPct val="115000"/>
              </a:lnSpc>
            </a:pPr>
            <a:r>
              <a:rPr lang="de-DE" sz="2800" dirty="0"/>
              <a:t>Regulatorische Kontroversen…</a:t>
            </a:r>
            <a:endParaRPr lang="de-DE" sz="2800" dirty="0">
              <a:latin typeface="Calibri" panose="020F0502020204030204" pitchFamily="34" charset="0"/>
              <a:cs typeface="Times New Roman" panose="02020603050405020304" pitchFamily="18" charset="0"/>
            </a:endParaRPr>
          </a:p>
        </p:txBody>
      </p:sp>
      <p:sp>
        <p:nvSpPr>
          <p:cNvPr id="81" name="Textfeld 80">
            <a:extLst>
              <a:ext uri="{FF2B5EF4-FFF2-40B4-BE49-F238E27FC236}">
                <a16:creationId xmlns:a16="http://schemas.microsoft.com/office/drawing/2014/main" id="{95CD8C19-F64D-4DD1-96B9-6EB5BB576992}"/>
              </a:ext>
            </a:extLst>
          </p:cNvPr>
          <p:cNvSpPr txBox="1"/>
          <p:nvPr/>
        </p:nvSpPr>
        <p:spPr>
          <a:xfrm>
            <a:off x="408942" y="2556626"/>
            <a:ext cx="397866" cy="646331"/>
          </a:xfrm>
          <a:prstGeom prst="rect">
            <a:avLst/>
          </a:prstGeom>
          <a:noFill/>
        </p:spPr>
        <p:txBody>
          <a:bodyPr wrap="none" rtlCol="0">
            <a:spAutoFit/>
          </a:bodyPr>
          <a:lstStyle/>
          <a:p>
            <a:r>
              <a:rPr lang="de-DE" sz="3600" b="1" dirty="0">
                <a:solidFill>
                  <a:srgbClr val="FF0000"/>
                </a:solidFill>
              </a:rPr>
              <a:t>?</a:t>
            </a:r>
          </a:p>
        </p:txBody>
      </p:sp>
      <p:sp>
        <p:nvSpPr>
          <p:cNvPr id="82" name="Textfeld 81">
            <a:extLst>
              <a:ext uri="{FF2B5EF4-FFF2-40B4-BE49-F238E27FC236}">
                <a16:creationId xmlns:a16="http://schemas.microsoft.com/office/drawing/2014/main" id="{DA2E9E47-7F06-4513-B272-37446CAC4696}"/>
              </a:ext>
            </a:extLst>
          </p:cNvPr>
          <p:cNvSpPr txBox="1"/>
          <p:nvPr/>
        </p:nvSpPr>
        <p:spPr>
          <a:xfrm>
            <a:off x="408942" y="3575918"/>
            <a:ext cx="397866" cy="646331"/>
          </a:xfrm>
          <a:prstGeom prst="rect">
            <a:avLst/>
          </a:prstGeom>
          <a:noFill/>
        </p:spPr>
        <p:txBody>
          <a:bodyPr wrap="none" rtlCol="0">
            <a:spAutoFit/>
          </a:bodyPr>
          <a:lstStyle/>
          <a:p>
            <a:r>
              <a:rPr lang="de-DE" sz="3600" b="1" dirty="0">
                <a:solidFill>
                  <a:srgbClr val="FF0000"/>
                </a:solidFill>
              </a:rPr>
              <a:t>?</a:t>
            </a:r>
          </a:p>
        </p:txBody>
      </p:sp>
      <p:sp>
        <p:nvSpPr>
          <p:cNvPr id="83" name="Textfeld 82">
            <a:extLst>
              <a:ext uri="{FF2B5EF4-FFF2-40B4-BE49-F238E27FC236}">
                <a16:creationId xmlns:a16="http://schemas.microsoft.com/office/drawing/2014/main" id="{576AB3CE-BC2B-4FAE-A157-ECCF652F5EF1}"/>
              </a:ext>
            </a:extLst>
          </p:cNvPr>
          <p:cNvSpPr txBox="1"/>
          <p:nvPr/>
        </p:nvSpPr>
        <p:spPr>
          <a:xfrm>
            <a:off x="408942" y="4343824"/>
            <a:ext cx="397866" cy="646331"/>
          </a:xfrm>
          <a:prstGeom prst="rect">
            <a:avLst/>
          </a:prstGeom>
          <a:noFill/>
        </p:spPr>
        <p:txBody>
          <a:bodyPr wrap="none" rtlCol="0">
            <a:spAutoFit/>
          </a:bodyPr>
          <a:lstStyle/>
          <a:p>
            <a:r>
              <a:rPr lang="de-DE" sz="3600" b="1" dirty="0">
                <a:solidFill>
                  <a:srgbClr val="FF0000"/>
                </a:solidFill>
              </a:rPr>
              <a:t>?</a:t>
            </a:r>
          </a:p>
        </p:txBody>
      </p:sp>
      <p:grpSp>
        <p:nvGrpSpPr>
          <p:cNvPr id="12" name="Gruppieren 11">
            <a:extLst>
              <a:ext uri="{FF2B5EF4-FFF2-40B4-BE49-F238E27FC236}">
                <a16:creationId xmlns:a16="http://schemas.microsoft.com/office/drawing/2014/main" id="{20706008-9E70-4AFC-A719-6FFBA1B769E5}"/>
              </a:ext>
            </a:extLst>
          </p:cNvPr>
          <p:cNvGrpSpPr/>
          <p:nvPr/>
        </p:nvGrpSpPr>
        <p:grpSpPr>
          <a:xfrm>
            <a:off x="4016527" y="5769687"/>
            <a:ext cx="2412840" cy="844241"/>
            <a:chOff x="981191" y="5886103"/>
            <a:chExt cx="2412840" cy="844241"/>
          </a:xfrm>
        </p:grpSpPr>
        <p:cxnSp>
          <p:nvCxnSpPr>
            <p:cNvPr id="88" name="Gerade Verbindung mit Pfeil 87">
              <a:extLst>
                <a:ext uri="{FF2B5EF4-FFF2-40B4-BE49-F238E27FC236}">
                  <a16:creationId xmlns:a16="http://schemas.microsoft.com/office/drawing/2014/main" id="{380FB4A6-4114-455D-83FF-CC2F37022B7C}"/>
                </a:ext>
              </a:extLst>
            </p:cNvPr>
            <p:cNvCxnSpPr>
              <a:cxnSpLocks/>
            </p:cNvCxnSpPr>
            <p:nvPr/>
          </p:nvCxnSpPr>
          <p:spPr>
            <a:xfrm flipV="1">
              <a:off x="1954555" y="5886103"/>
              <a:ext cx="0" cy="844241"/>
            </a:xfrm>
            <a:prstGeom prst="straightConnector1">
              <a:avLst/>
            </a:prstGeom>
            <a:ln w="76200">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9" name="Textfeld 8">
              <a:extLst>
                <a:ext uri="{FF2B5EF4-FFF2-40B4-BE49-F238E27FC236}">
                  <a16:creationId xmlns:a16="http://schemas.microsoft.com/office/drawing/2014/main" id="{3F13EB32-7A37-4AC7-9382-8D6B77A94AB2}"/>
                </a:ext>
              </a:extLst>
            </p:cNvPr>
            <p:cNvSpPr txBox="1"/>
            <p:nvPr/>
          </p:nvSpPr>
          <p:spPr>
            <a:xfrm>
              <a:off x="981191" y="6075034"/>
              <a:ext cx="2412840" cy="523220"/>
            </a:xfrm>
            <a:prstGeom prst="rect">
              <a:avLst/>
            </a:prstGeom>
            <a:noFill/>
          </p:spPr>
          <p:txBody>
            <a:bodyPr wrap="none" rtlCol="0">
              <a:spAutoFit/>
            </a:bodyPr>
            <a:lstStyle/>
            <a:p>
              <a:r>
                <a:rPr lang="de-DE" sz="2800" b="1" dirty="0">
                  <a:solidFill>
                    <a:srgbClr val="FF0000"/>
                  </a:solidFill>
                </a:rPr>
                <a:t>BO?      MPDG?</a:t>
              </a:r>
            </a:p>
          </p:txBody>
        </p:sp>
      </p:grpSp>
      <p:pic>
        <p:nvPicPr>
          <p:cNvPr id="63" name="Grafik 62">
            <a:extLst>
              <a:ext uri="{FF2B5EF4-FFF2-40B4-BE49-F238E27FC236}">
                <a16:creationId xmlns:a16="http://schemas.microsoft.com/office/drawing/2014/main" id="{4B73504A-748A-4690-B752-5D5EEEE741A4}"/>
              </a:ext>
            </a:extLst>
          </p:cNvPr>
          <p:cNvPicPr>
            <a:picLocks noChangeAspect="1"/>
          </p:cNvPicPr>
          <p:nvPr/>
        </p:nvPicPr>
        <p:blipFill>
          <a:blip r:embed="rId4"/>
          <a:stretch>
            <a:fillRect/>
          </a:stretch>
        </p:blipFill>
        <p:spPr>
          <a:xfrm>
            <a:off x="9123193" y="3385790"/>
            <a:ext cx="1411181" cy="1021071"/>
          </a:xfrm>
          <a:prstGeom prst="rect">
            <a:avLst/>
          </a:prstGeom>
        </p:spPr>
      </p:pic>
      <p:cxnSp>
        <p:nvCxnSpPr>
          <p:cNvPr id="66" name="Gerader Verbinder 65">
            <a:extLst>
              <a:ext uri="{FF2B5EF4-FFF2-40B4-BE49-F238E27FC236}">
                <a16:creationId xmlns:a16="http://schemas.microsoft.com/office/drawing/2014/main" id="{7F2D96E4-8362-40F1-9F29-ABF57F4A57CC}"/>
              </a:ext>
            </a:extLst>
          </p:cNvPr>
          <p:cNvCxnSpPr>
            <a:cxnSpLocks/>
          </p:cNvCxnSpPr>
          <p:nvPr/>
        </p:nvCxnSpPr>
        <p:spPr>
          <a:xfrm>
            <a:off x="5046816" y="4345760"/>
            <a:ext cx="2242984" cy="0"/>
          </a:xfrm>
          <a:prstGeom prst="line">
            <a:avLst/>
          </a:prstGeom>
          <a:ln w="76200">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67" name="Gerader Verbinder 66">
            <a:extLst>
              <a:ext uri="{FF2B5EF4-FFF2-40B4-BE49-F238E27FC236}">
                <a16:creationId xmlns:a16="http://schemas.microsoft.com/office/drawing/2014/main" id="{125749BF-B242-4E05-84DD-C45EC5319904}"/>
              </a:ext>
            </a:extLst>
          </p:cNvPr>
          <p:cNvCxnSpPr>
            <a:cxnSpLocks/>
          </p:cNvCxnSpPr>
          <p:nvPr/>
        </p:nvCxnSpPr>
        <p:spPr>
          <a:xfrm>
            <a:off x="5246124" y="4120988"/>
            <a:ext cx="2242984" cy="0"/>
          </a:xfrm>
          <a:prstGeom prst="line">
            <a:avLst/>
          </a:prstGeom>
          <a:ln w="76200">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68" name="Gerader Verbinder 67">
            <a:extLst>
              <a:ext uri="{FF2B5EF4-FFF2-40B4-BE49-F238E27FC236}">
                <a16:creationId xmlns:a16="http://schemas.microsoft.com/office/drawing/2014/main" id="{23D583D9-F24B-4DA5-9DDB-A1A4E2622FCA}"/>
              </a:ext>
            </a:extLst>
          </p:cNvPr>
          <p:cNvCxnSpPr>
            <a:cxnSpLocks/>
          </p:cNvCxnSpPr>
          <p:nvPr/>
        </p:nvCxnSpPr>
        <p:spPr>
          <a:xfrm>
            <a:off x="5529416" y="3896216"/>
            <a:ext cx="2242984" cy="0"/>
          </a:xfrm>
          <a:prstGeom prst="line">
            <a:avLst/>
          </a:prstGeom>
          <a:ln w="76200">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69" name="Gerader Verbinder 68">
            <a:extLst>
              <a:ext uri="{FF2B5EF4-FFF2-40B4-BE49-F238E27FC236}">
                <a16:creationId xmlns:a16="http://schemas.microsoft.com/office/drawing/2014/main" id="{375A2E06-1D20-4B85-BC0E-F7224278814B}"/>
              </a:ext>
            </a:extLst>
          </p:cNvPr>
          <p:cNvCxnSpPr>
            <a:cxnSpLocks/>
          </p:cNvCxnSpPr>
          <p:nvPr/>
        </p:nvCxnSpPr>
        <p:spPr>
          <a:xfrm>
            <a:off x="5812708" y="3671444"/>
            <a:ext cx="2242984" cy="0"/>
          </a:xfrm>
          <a:prstGeom prst="line">
            <a:avLst/>
          </a:prstGeom>
          <a:ln w="76200">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70" name="Gerader Verbinder 69">
            <a:extLst>
              <a:ext uri="{FF2B5EF4-FFF2-40B4-BE49-F238E27FC236}">
                <a16:creationId xmlns:a16="http://schemas.microsoft.com/office/drawing/2014/main" id="{D1DC08D0-D8C7-440F-9692-2644CCE41FEA}"/>
              </a:ext>
            </a:extLst>
          </p:cNvPr>
          <p:cNvCxnSpPr>
            <a:cxnSpLocks/>
          </p:cNvCxnSpPr>
          <p:nvPr/>
        </p:nvCxnSpPr>
        <p:spPr>
          <a:xfrm>
            <a:off x="6096000" y="3446672"/>
            <a:ext cx="2242984" cy="0"/>
          </a:xfrm>
          <a:prstGeom prst="line">
            <a:avLst/>
          </a:prstGeom>
          <a:ln w="76200">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nvGrpSpPr>
          <p:cNvPr id="71" name="Gruppieren 70">
            <a:extLst>
              <a:ext uri="{FF2B5EF4-FFF2-40B4-BE49-F238E27FC236}">
                <a16:creationId xmlns:a16="http://schemas.microsoft.com/office/drawing/2014/main" id="{0BA61F0C-63FB-48D5-8394-0A30C7B49E88}"/>
              </a:ext>
            </a:extLst>
          </p:cNvPr>
          <p:cNvGrpSpPr/>
          <p:nvPr/>
        </p:nvGrpSpPr>
        <p:grpSpPr>
          <a:xfrm>
            <a:off x="607875" y="1674534"/>
            <a:ext cx="10260000" cy="487065"/>
            <a:chOff x="1064341" y="5846773"/>
            <a:chExt cx="10260000" cy="487065"/>
          </a:xfrm>
          <a:solidFill>
            <a:schemeClr val="bg1"/>
          </a:solidFill>
        </p:grpSpPr>
        <p:sp>
          <p:nvSpPr>
            <p:cNvPr id="72" name="Rechteck 71">
              <a:extLst>
                <a:ext uri="{FF2B5EF4-FFF2-40B4-BE49-F238E27FC236}">
                  <a16:creationId xmlns:a16="http://schemas.microsoft.com/office/drawing/2014/main" id="{87A30FB7-5D1F-4ADE-9054-0CC283808BFB}"/>
                </a:ext>
              </a:extLst>
            </p:cNvPr>
            <p:cNvSpPr/>
            <p:nvPr/>
          </p:nvSpPr>
          <p:spPr>
            <a:xfrm>
              <a:off x="1064341" y="5846773"/>
              <a:ext cx="10260000" cy="432000"/>
            </a:xfrm>
            <a:prstGeom prst="rect">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3" name="Rechteck 72">
              <a:extLst>
                <a:ext uri="{FF2B5EF4-FFF2-40B4-BE49-F238E27FC236}">
                  <a16:creationId xmlns:a16="http://schemas.microsoft.com/office/drawing/2014/main" id="{133EB8B8-2079-4511-B863-AE9EE73140A9}"/>
                </a:ext>
              </a:extLst>
            </p:cNvPr>
            <p:cNvSpPr/>
            <p:nvPr/>
          </p:nvSpPr>
          <p:spPr>
            <a:xfrm>
              <a:off x="2293952" y="5872173"/>
              <a:ext cx="1209818" cy="461665"/>
            </a:xfrm>
            <a:prstGeom prst="rect">
              <a:avLst/>
            </a:prstGeom>
            <a:grpFill/>
          </p:spPr>
          <p:txBody>
            <a:bodyPr wrap="none">
              <a:spAutoFit/>
            </a:bodyPr>
            <a:lstStyle/>
            <a:p>
              <a:pPr algn="ctr"/>
              <a:r>
                <a:rPr lang="de-DE" sz="2400" dirty="0"/>
                <a:t>„Bench“</a:t>
              </a:r>
            </a:p>
          </p:txBody>
        </p:sp>
        <p:sp>
          <p:nvSpPr>
            <p:cNvPr id="74" name="Textfeld 73">
              <a:extLst>
                <a:ext uri="{FF2B5EF4-FFF2-40B4-BE49-F238E27FC236}">
                  <a16:creationId xmlns:a16="http://schemas.microsoft.com/office/drawing/2014/main" id="{3CCEF748-0D05-4141-AFE7-B4B492F0B113}"/>
                </a:ext>
              </a:extLst>
            </p:cNvPr>
            <p:cNvSpPr txBox="1"/>
            <p:nvPr/>
          </p:nvSpPr>
          <p:spPr>
            <a:xfrm>
              <a:off x="9276647" y="5872173"/>
              <a:ext cx="1891672" cy="461665"/>
            </a:xfrm>
            <a:prstGeom prst="rect">
              <a:avLst/>
            </a:prstGeom>
            <a:grpFill/>
          </p:spPr>
          <p:txBody>
            <a:bodyPr wrap="none" rtlCol="0">
              <a:spAutoFit/>
            </a:bodyPr>
            <a:lstStyle/>
            <a:p>
              <a:pPr algn="ctr"/>
              <a:r>
                <a:rPr lang="de-DE" sz="2400" dirty="0"/>
                <a:t>„Community“</a:t>
              </a:r>
            </a:p>
          </p:txBody>
        </p:sp>
        <p:sp>
          <p:nvSpPr>
            <p:cNvPr id="75" name="Rechteck 74">
              <a:extLst>
                <a:ext uri="{FF2B5EF4-FFF2-40B4-BE49-F238E27FC236}">
                  <a16:creationId xmlns:a16="http://schemas.microsoft.com/office/drawing/2014/main" id="{F78AE4AE-8854-42A4-B18D-1367644099DF}"/>
                </a:ext>
              </a:extLst>
            </p:cNvPr>
            <p:cNvSpPr/>
            <p:nvPr/>
          </p:nvSpPr>
          <p:spPr>
            <a:xfrm>
              <a:off x="5729270" y="5846773"/>
              <a:ext cx="1496436" cy="461665"/>
            </a:xfrm>
            <a:prstGeom prst="rect">
              <a:avLst/>
            </a:prstGeom>
            <a:grpFill/>
          </p:spPr>
          <p:txBody>
            <a:bodyPr wrap="none">
              <a:spAutoFit/>
            </a:bodyPr>
            <a:lstStyle/>
            <a:p>
              <a:pPr algn="ctr"/>
              <a:r>
                <a:rPr lang="de-DE" sz="2400" dirty="0"/>
                <a:t> „</a:t>
              </a:r>
              <a:r>
                <a:rPr lang="de-DE" sz="2400" dirty="0" err="1"/>
                <a:t>Bedside</a:t>
              </a:r>
              <a:r>
                <a:rPr lang="de-DE" sz="2400" dirty="0"/>
                <a:t>“</a:t>
              </a:r>
            </a:p>
          </p:txBody>
        </p:sp>
      </p:grpSp>
    </p:spTree>
    <p:extLst>
      <p:ext uri="{BB962C8B-B14F-4D97-AF65-F5344CB8AC3E}">
        <p14:creationId xmlns:p14="http://schemas.microsoft.com/office/powerpoint/2010/main" val="26043153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5" presetClass="path" presetSubtype="0" accel="50000" decel="50000" fill="hold" nodeType="withEffect">
                                  <p:stCondLst>
                                    <p:cond delay="0"/>
                                  </p:stCondLst>
                                  <p:childTnLst>
                                    <p:animMotion origin="layout" path="M 4.58333E-6 2.22222E-6 L -0.31641 -0.00764 " pathEditMode="relative" rAng="0" ptsTypes="AA">
                                      <p:cBhvr>
                                        <p:cTn id="6" dur="2000" fill="hold"/>
                                        <p:tgtEl>
                                          <p:spTgt spid="12"/>
                                        </p:tgtEl>
                                        <p:attrNameLst>
                                          <p:attrName>ppt_x</p:attrName>
                                          <p:attrName>ppt_y</p:attrName>
                                        </p:attrNameLst>
                                      </p:cBhvr>
                                      <p:rCtr x="-15820" y="-394"/>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0">
            <a:extLst>
              <a:ext uri="{FF2B5EF4-FFF2-40B4-BE49-F238E27FC236}">
                <a16:creationId xmlns:a16="http://schemas.microsoft.com/office/drawing/2014/main" id="{DB52799B-F5F5-41FC-89E0-235E87194A46}"/>
              </a:ext>
            </a:extLst>
          </p:cNvPr>
          <p:cNvSpPr>
            <a:spLocks noChangeArrowheads="1"/>
          </p:cNvSpPr>
          <p:nvPr/>
        </p:nvSpPr>
        <p:spPr bwMode="auto">
          <a:xfrm>
            <a:off x="4485190" y="1169272"/>
            <a:ext cx="7456400" cy="369332"/>
          </a:xfrm>
          <a:prstGeom prst="rect">
            <a:avLst/>
          </a:prstGeom>
          <a:noFill/>
          <a:ln w="9525">
            <a:noFill/>
            <a:miter lim="800000"/>
            <a:headEnd/>
            <a:tailEnd/>
          </a:ln>
        </p:spPr>
        <p:txBody>
          <a:bodyPr wrap="none" lIns="0" tIns="0" rIns="0" bIns="0">
            <a:spAutoFit/>
          </a:bodyPr>
          <a:lstStyle/>
          <a:p>
            <a:pPr algn="r"/>
            <a:r>
              <a:rPr lang="de-DE" sz="2400" i="1" dirty="0"/>
              <a:t>… bei der Entwicklung KI-gestützter medizinischer Verfahren</a:t>
            </a:r>
          </a:p>
        </p:txBody>
      </p:sp>
      <p:sp>
        <p:nvSpPr>
          <p:cNvPr id="3" name="Rectangle 10">
            <a:extLst>
              <a:ext uri="{FF2B5EF4-FFF2-40B4-BE49-F238E27FC236}">
                <a16:creationId xmlns:a16="http://schemas.microsoft.com/office/drawing/2014/main" id="{AB2C1B6D-23B4-4480-B445-D3EA127735B0}"/>
              </a:ext>
            </a:extLst>
          </p:cNvPr>
          <p:cNvSpPr>
            <a:spLocks noChangeArrowheads="1"/>
          </p:cNvSpPr>
          <p:nvPr/>
        </p:nvSpPr>
        <p:spPr bwMode="auto">
          <a:xfrm>
            <a:off x="4227401" y="293030"/>
            <a:ext cx="4448397" cy="466410"/>
          </a:xfrm>
          <a:prstGeom prst="rect">
            <a:avLst/>
          </a:prstGeom>
          <a:noFill/>
          <a:ln w="9525">
            <a:noFill/>
            <a:miter lim="800000"/>
            <a:headEnd/>
            <a:tailEnd/>
          </a:ln>
        </p:spPr>
        <p:txBody>
          <a:bodyPr wrap="none" lIns="0" tIns="0" rIns="0" bIns="0">
            <a:spAutoFit/>
          </a:bodyPr>
          <a:lstStyle/>
          <a:p>
            <a:pPr algn="ctr">
              <a:lnSpc>
                <a:spcPct val="115000"/>
              </a:lnSpc>
            </a:pPr>
            <a:r>
              <a:rPr lang="de-DE" sz="2800" dirty="0"/>
              <a:t>Regulatorische Kontroversen…</a:t>
            </a:r>
            <a:endParaRPr lang="de-DE" sz="2800" dirty="0">
              <a:latin typeface="Calibri" panose="020F0502020204030204" pitchFamily="34" charset="0"/>
              <a:cs typeface="Times New Roman" panose="02020603050405020304" pitchFamily="18" charset="0"/>
            </a:endParaRPr>
          </a:p>
        </p:txBody>
      </p:sp>
      <p:sp>
        <p:nvSpPr>
          <p:cNvPr id="4" name="Rechteck 3"/>
          <p:cNvSpPr/>
          <p:nvPr/>
        </p:nvSpPr>
        <p:spPr>
          <a:xfrm>
            <a:off x="1016002" y="3628571"/>
            <a:ext cx="2699393" cy="584775"/>
          </a:xfrm>
          <a:prstGeom prst="rect">
            <a:avLst/>
          </a:prstGeom>
        </p:spPr>
        <p:txBody>
          <a:bodyPr wrap="none">
            <a:spAutoFit/>
          </a:bodyPr>
          <a:lstStyle/>
          <a:p>
            <a:pPr algn="ctr"/>
            <a:r>
              <a:rPr lang="de-DE" sz="3200" dirty="0"/>
              <a:t>Daniel Rückert </a:t>
            </a:r>
          </a:p>
        </p:txBody>
      </p:sp>
      <p:sp>
        <p:nvSpPr>
          <p:cNvPr id="5" name="Rechteck 4"/>
          <p:cNvSpPr/>
          <p:nvPr/>
        </p:nvSpPr>
        <p:spPr>
          <a:xfrm>
            <a:off x="4750824" y="3628571"/>
            <a:ext cx="2690352" cy="1569660"/>
          </a:xfrm>
          <a:prstGeom prst="rect">
            <a:avLst/>
          </a:prstGeom>
        </p:spPr>
        <p:txBody>
          <a:bodyPr wrap="none">
            <a:spAutoFit/>
          </a:bodyPr>
          <a:lstStyle/>
          <a:p>
            <a:pPr algn="ctr"/>
            <a:r>
              <a:rPr lang="de-DE" sz="3200" dirty="0"/>
              <a:t>Christiane Kuhl</a:t>
            </a:r>
          </a:p>
          <a:p>
            <a:pPr algn="ctr"/>
            <a:r>
              <a:rPr lang="de-DE" sz="3200" dirty="0"/>
              <a:t>Tim Lüth</a:t>
            </a:r>
          </a:p>
          <a:p>
            <a:pPr algn="ctr"/>
            <a:r>
              <a:rPr lang="de-DE" sz="3200" dirty="0"/>
              <a:t>Rüdiger </a:t>
            </a:r>
            <a:r>
              <a:rPr lang="de-DE" sz="3200" dirty="0" err="1"/>
              <a:t>Pryss</a:t>
            </a:r>
            <a:endParaRPr lang="de-DE" sz="3200" dirty="0"/>
          </a:p>
        </p:txBody>
      </p:sp>
      <p:sp>
        <p:nvSpPr>
          <p:cNvPr id="9" name="Rechteck 8"/>
          <p:cNvSpPr/>
          <p:nvPr/>
        </p:nvSpPr>
        <p:spPr>
          <a:xfrm>
            <a:off x="8174074" y="3628571"/>
            <a:ext cx="3415230" cy="1077218"/>
          </a:xfrm>
          <a:prstGeom prst="rect">
            <a:avLst/>
          </a:prstGeom>
        </p:spPr>
        <p:txBody>
          <a:bodyPr wrap="none">
            <a:spAutoFit/>
          </a:bodyPr>
          <a:lstStyle/>
          <a:p>
            <a:pPr algn="ctr"/>
            <a:r>
              <a:rPr lang="de-DE" sz="3200" dirty="0"/>
              <a:t>Petra Roos-</a:t>
            </a:r>
            <a:r>
              <a:rPr lang="de-DE" sz="3200" dirty="0" err="1"/>
              <a:t>Pfeuffer</a:t>
            </a:r>
            <a:endParaRPr lang="de-DE" sz="3200" dirty="0"/>
          </a:p>
          <a:p>
            <a:pPr algn="ctr"/>
            <a:r>
              <a:rPr lang="de-DE" sz="3200" dirty="0"/>
              <a:t>Oliver Bujok</a:t>
            </a:r>
          </a:p>
        </p:txBody>
      </p:sp>
      <p:cxnSp>
        <p:nvCxnSpPr>
          <p:cNvPr id="11" name="Gerader Verbinder 10"/>
          <p:cNvCxnSpPr/>
          <p:nvPr/>
        </p:nvCxnSpPr>
        <p:spPr>
          <a:xfrm>
            <a:off x="676072" y="3385227"/>
            <a:ext cx="10987392"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Rechteck 11"/>
          <p:cNvSpPr/>
          <p:nvPr/>
        </p:nvSpPr>
        <p:spPr>
          <a:xfrm>
            <a:off x="1577181" y="2569885"/>
            <a:ext cx="1547155" cy="584775"/>
          </a:xfrm>
          <a:prstGeom prst="rect">
            <a:avLst/>
          </a:prstGeom>
        </p:spPr>
        <p:txBody>
          <a:bodyPr wrap="none">
            <a:spAutoFit/>
          </a:bodyPr>
          <a:lstStyle/>
          <a:p>
            <a:pPr algn="ctr"/>
            <a:r>
              <a:rPr lang="de-DE" sz="3200" dirty="0" err="1"/>
              <a:t>Keynote</a:t>
            </a:r>
            <a:endParaRPr lang="de-DE" sz="3200" dirty="0"/>
          </a:p>
        </p:txBody>
      </p:sp>
      <p:sp>
        <p:nvSpPr>
          <p:cNvPr id="13" name="Rechteck 12"/>
          <p:cNvSpPr/>
          <p:nvPr/>
        </p:nvSpPr>
        <p:spPr>
          <a:xfrm>
            <a:off x="4960036" y="2559611"/>
            <a:ext cx="2110066" cy="584775"/>
          </a:xfrm>
          <a:prstGeom prst="rect">
            <a:avLst/>
          </a:prstGeom>
        </p:spPr>
        <p:txBody>
          <a:bodyPr wrap="none">
            <a:spAutoFit/>
          </a:bodyPr>
          <a:lstStyle/>
          <a:p>
            <a:pPr algn="ctr"/>
            <a:r>
              <a:rPr lang="de-DE" sz="3200" dirty="0"/>
              <a:t>Forschende</a:t>
            </a:r>
          </a:p>
        </p:txBody>
      </p:sp>
      <p:sp>
        <p:nvSpPr>
          <p:cNvPr id="14" name="Rechteck 13"/>
          <p:cNvSpPr/>
          <p:nvPr/>
        </p:nvSpPr>
        <p:spPr>
          <a:xfrm>
            <a:off x="8604659" y="2549337"/>
            <a:ext cx="2384179" cy="584775"/>
          </a:xfrm>
          <a:prstGeom prst="rect">
            <a:avLst/>
          </a:prstGeom>
        </p:spPr>
        <p:txBody>
          <a:bodyPr wrap="none">
            <a:spAutoFit/>
          </a:bodyPr>
          <a:lstStyle/>
          <a:p>
            <a:pPr algn="ctr"/>
            <a:r>
              <a:rPr lang="de-DE" sz="3200" dirty="0"/>
              <a:t>Regulierende</a:t>
            </a:r>
          </a:p>
        </p:txBody>
      </p:sp>
      <p:sp>
        <p:nvSpPr>
          <p:cNvPr id="17" name="Rechteck 16"/>
          <p:cNvSpPr/>
          <p:nvPr/>
        </p:nvSpPr>
        <p:spPr>
          <a:xfrm>
            <a:off x="4338536" y="2315185"/>
            <a:ext cx="3550596" cy="310312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8" name="Rechteck 17"/>
          <p:cNvSpPr/>
          <p:nvPr/>
        </p:nvSpPr>
        <p:spPr>
          <a:xfrm>
            <a:off x="7853464" y="2010385"/>
            <a:ext cx="3875586" cy="310312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5419923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xit" presetSubtype="8" fill="hold" grpId="0" nodeType="clickEffect">
                                  <p:stCondLst>
                                    <p:cond delay="0"/>
                                  </p:stCondLst>
                                  <p:childTnLst>
                                    <p:animEffect transition="out" filter="wipe(left)">
                                      <p:cBhvr>
                                        <p:cTn id="6" dur="1000"/>
                                        <p:tgtEl>
                                          <p:spTgt spid="17"/>
                                        </p:tgtEl>
                                      </p:cBhvr>
                                    </p:animEffect>
                                    <p:set>
                                      <p:cBhvr>
                                        <p:cTn id="7" dur="1" fill="hold">
                                          <p:stCondLst>
                                            <p:cond delay="999"/>
                                          </p:stCondLst>
                                        </p:cTn>
                                        <p:tgtEl>
                                          <p:spTgt spid="17"/>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22" presetClass="exit" presetSubtype="8" fill="hold" grpId="0" nodeType="clickEffect">
                                  <p:stCondLst>
                                    <p:cond delay="0"/>
                                  </p:stCondLst>
                                  <p:childTnLst>
                                    <p:animEffect transition="out" filter="wipe(left)">
                                      <p:cBhvr>
                                        <p:cTn id="11" dur="1000"/>
                                        <p:tgtEl>
                                          <p:spTgt spid="18"/>
                                        </p:tgtEl>
                                      </p:cBhvr>
                                    </p:animEffect>
                                    <p:set>
                                      <p:cBhvr>
                                        <p:cTn id="12" dur="1" fill="hold">
                                          <p:stCondLst>
                                            <p:cond delay="999"/>
                                          </p:stCondLst>
                                        </p:cTn>
                                        <p:tgtEl>
                                          <p:spTgt spid="1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8"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7" name="Gruppieren 56">
            <a:extLst>
              <a:ext uri="{FF2B5EF4-FFF2-40B4-BE49-F238E27FC236}">
                <a16:creationId xmlns:a16="http://schemas.microsoft.com/office/drawing/2014/main" id="{A14F64FA-7675-4035-B379-E0FD6A6A7D30}"/>
              </a:ext>
            </a:extLst>
          </p:cNvPr>
          <p:cNvGrpSpPr>
            <a:grpSpLocks noChangeAspect="1"/>
          </p:cNvGrpSpPr>
          <p:nvPr/>
        </p:nvGrpSpPr>
        <p:grpSpPr>
          <a:xfrm>
            <a:off x="1017459" y="2376884"/>
            <a:ext cx="3532945" cy="1000751"/>
            <a:chOff x="2743097" y="1625800"/>
            <a:chExt cx="6563449" cy="3484456"/>
          </a:xfrm>
        </p:grpSpPr>
        <p:sp>
          <p:nvSpPr>
            <p:cNvPr id="15" name="Rechteck 14">
              <a:extLst>
                <a:ext uri="{FF2B5EF4-FFF2-40B4-BE49-F238E27FC236}">
                  <a16:creationId xmlns:a16="http://schemas.microsoft.com/office/drawing/2014/main" id="{BB55EBC0-FF7D-4CE4-939F-CE76E2CD0A42}"/>
                </a:ext>
              </a:extLst>
            </p:cNvPr>
            <p:cNvSpPr/>
            <p:nvPr/>
          </p:nvSpPr>
          <p:spPr>
            <a:xfrm>
              <a:off x="2743097" y="3496945"/>
              <a:ext cx="396000" cy="8188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chemeClr val="tx1"/>
                </a:solidFill>
              </a:endParaRPr>
            </a:p>
          </p:txBody>
        </p:sp>
        <p:sp>
          <p:nvSpPr>
            <p:cNvPr id="16" name="Rechteck 15">
              <a:extLst>
                <a:ext uri="{FF2B5EF4-FFF2-40B4-BE49-F238E27FC236}">
                  <a16:creationId xmlns:a16="http://schemas.microsoft.com/office/drawing/2014/main" id="{7DA11DB5-B5E8-405D-BF0E-2C64CD42D0D3}"/>
                </a:ext>
              </a:extLst>
            </p:cNvPr>
            <p:cNvSpPr/>
            <p:nvPr/>
          </p:nvSpPr>
          <p:spPr>
            <a:xfrm>
              <a:off x="3059271" y="2352884"/>
              <a:ext cx="361666" cy="8188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chemeClr val="tx1"/>
                </a:solidFill>
              </a:endParaRPr>
            </a:p>
          </p:txBody>
        </p:sp>
        <p:sp>
          <p:nvSpPr>
            <p:cNvPr id="17" name="Rechteck 16">
              <a:extLst>
                <a:ext uri="{FF2B5EF4-FFF2-40B4-BE49-F238E27FC236}">
                  <a16:creationId xmlns:a16="http://schemas.microsoft.com/office/drawing/2014/main" id="{6DB22351-8FB4-46FD-A812-7FC3BBB4F395}"/>
                </a:ext>
              </a:extLst>
            </p:cNvPr>
            <p:cNvSpPr/>
            <p:nvPr/>
          </p:nvSpPr>
          <p:spPr>
            <a:xfrm>
              <a:off x="3400465" y="1625800"/>
              <a:ext cx="720000" cy="8188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chemeClr val="tx1"/>
                </a:solidFill>
              </a:endParaRPr>
            </a:p>
          </p:txBody>
        </p:sp>
        <p:sp>
          <p:nvSpPr>
            <p:cNvPr id="18" name="Rechteck 17">
              <a:extLst>
                <a:ext uri="{FF2B5EF4-FFF2-40B4-BE49-F238E27FC236}">
                  <a16:creationId xmlns:a16="http://schemas.microsoft.com/office/drawing/2014/main" id="{2BAB433F-0942-4FF6-83FD-B458F0C95307}"/>
                </a:ext>
              </a:extLst>
            </p:cNvPr>
            <p:cNvSpPr/>
            <p:nvPr/>
          </p:nvSpPr>
          <p:spPr>
            <a:xfrm>
              <a:off x="4069206" y="1948966"/>
              <a:ext cx="432000" cy="8188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chemeClr val="tx1"/>
                </a:solidFill>
              </a:endParaRPr>
            </a:p>
          </p:txBody>
        </p:sp>
        <p:sp>
          <p:nvSpPr>
            <p:cNvPr id="19" name="Rechteck 18">
              <a:extLst>
                <a:ext uri="{FF2B5EF4-FFF2-40B4-BE49-F238E27FC236}">
                  <a16:creationId xmlns:a16="http://schemas.microsoft.com/office/drawing/2014/main" id="{622F6D1B-DEA6-4F18-B763-9D7CFEC46622}"/>
                </a:ext>
              </a:extLst>
            </p:cNvPr>
            <p:cNvSpPr/>
            <p:nvPr/>
          </p:nvSpPr>
          <p:spPr>
            <a:xfrm>
              <a:off x="4458168" y="2981815"/>
              <a:ext cx="361666" cy="8188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chemeClr val="tx1"/>
                </a:solidFill>
              </a:endParaRPr>
            </a:p>
          </p:txBody>
        </p:sp>
        <p:sp>
          <p:nvSpPr>
            <p:cNvPr id="20" name="Rechteck 19">
              <a:extLst>
                <a:ext uri="{FF2B5EF4-FFF2-40B4-BE49-F238E27FC236}">
                  <a16:creationId xmlns:a16="http://schemas.microsoft.com/office/drawing/2014/main" id="{89F2EE7B-0B0A-46FA-95E1-E517DC444D00}"/>
                </a:ext>
              </a:extLst>
            </p:cNvPr>
            <p:cNvSpPr/>
            <p:nvPr/>
          </p:nvSpPr>
          <p:spPr>
            <a:xfrm>
              <a:off x="4107183" y="3347113"/>
              <a:ext cx="720000" cy="8188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chemeClr val="tx1"/>
                </a:solidFill>
              </a:endParaRPr>
            </a:p>
          </p:txBody>
        </p:sp>
        <p:sp>
          <p:nvSpPr>
            <p:cNvPr id="21" name="Rechteck 20">
              <a:extLst>
                <a:ext uri="{FF2B5EF4-FFF2-40B4-BE49-F238E27FC236}">
                  <a16:creationId xmlns:a16="http://schemas.microsoft.com/office/drawing/2014/main" id="{A58FB531-EF19-411B-866B-EA9FD822FD76}"/>
                </a:ext>
              </a:extLst>
            </p:cNvPr>
            <p:cNvSpPr/>
            <p:nvPr/>
          </p:nvSpPr>
          <p:spPr>
            <a:xfrm>
              <a:off x="4158807" y="3664643"/>
              <a:ext cx="1044000" cy="8188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chemeClr val="tx1"/>
                </a:solidFill>
              </a:endParaRPr>
            </a:p>
          </p:txBody>
        </p:sp>
        <p:sp>
          <p:nvSpPr>
            <p:cNvPr id="22" name="Rechteck 21">
              <a:extLst>
                <a:ext uri="{FF2B5EF4-FFF2-40B4-BE49-F238E27FC236}">
                  <a16:creationId xmlns:a16="http://schemas.microsoft.com/office/drawing/2014/main" id="{356F74F8-415C-4FC2-8450-3805762C1F3A}"/>
                </a:ext>
              </a:extLst>
            </p:cNvPr>
            <p:cNvSpPr/>
            <p:nvPr/>
          </p:nvSpPr>
          <p:spPr>
            <a:xfrm>
              <a:off x="5124831" y="3306169"/>
              <a:ext cx="361666" cy="8188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chemeClr val="tx1"/>
                </a:solidFill>
              </a:endParaRPr>
            </a:p>
          </p:txBody>
        </p:sp>
        <p:sp>
          <p:nvSpPr>
            <p:cNvPr id="23" name="Rechteck 22">
              <a:extLst>
                <a:ext uri="{FF2B5EF4-FFF2-40B4-BE49-F238E27FC236}">
                  <a16:creationId xmlns:a16="http://schemas.microsoft.com/office/drawing/2014/main" id="{B8B068D2-501B-4C3D-8274-3BA85405E727}"/>
                </a:ext>
              </a:extLst>
            </p:cNvPr>
            <p:cNvSpPr/>
            <p:nvPr/>
          </p:nvSpPr>
          <p:spPr>
            <a:xfrm>
              <a:off x="5176455" y="2978109"/>
              <a:ext cx="361666" cy="8188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chemeClr val="tx1"/>
                </a:solidFill>
              </a:endParaRPr>
            </a:p>
          </p:txBody>
        </p:sp>
        <p:sp>
          <p:nvSpPr>
            <p:cNvPr id="24" name="Rechteck 23">
              <a:extLst>
                <a:ext uri="{FF2B5EF4-FFF2-40B4-BE49-F238E27FC236}">
                  <a16:creationId xmlns:a16="http://schemas.microsoft.com/office/drawing/2014/main" id="{1EEC6BC9-D1AC-404E-85C4-C5E4B5011010}"/>
                </a:ext>
              </a:extLst>
            </p:cNvPr>
            <p:cNvSpPr/>
            <p:nvPr/>
          </p:nvSpPr>
          <p:spPr>
            <a:xfrm>
              <a:off x="5124831" y="2650049"/>
              <a:ext cx="361666" cy="8188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chemeClr val="tx1"/>
                </a:solidFill>
              </a:endParaRPr>
            </a:p>
          </p:txBody>
        </p:sp>
        <p:sp>
          <p:nvSpPr>
            <p:cNvPr id="25" name="Rechteck 24">
              <a:extLst>
                <a:ext uri="{FF2B5EF4-FFF2-40B4-BE49-F238E27FC236}">
                  <a16:creationId xmlns:a16="http://schemas.microsoft.com/office/drawing/2014/main" id="{DCFF49D7-839A-4ADE-BBED-AE29B9E95A75}"/>
                </a:ext>
              </a:extLst>
            </p:cNvPr>
            <p:cNvSpPr/>
            <p:nvPr/>
          </p:nvSpPr>
          <p:spPr>
            <a:xfrm>
              <a:off x="5103918" y="1948966"/>
              <a:ext cx="1152000" cy="8188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chemeClr val="tx1"/>
                </a:solidFill>
              </a:endParaRPr>
            </a:p>
          </p:txBody>
        </p:sp>
        <p:sp>
          <p:nvSpPr>
            <p:cNvPr id="26" name="Rechteck 25">
              <a:extLst>
                <a:ext uri="{FF2B5EF4-FFF2-40B4-BE49-F238E27FC236}">
                  <a16:creationId xmlns:a16="http://schemas.microsoft.com/office/drawing/2014/main" id="{9FE23CD3-AF4B-419A-8367-3B8C17D2B330}"/>
                </a:ext>
              </a:extLst>
            </p:cNvPr>
            <p:cNvSpPr/>
            <p:nvPr/>
          </p:nvSpPr>
          <p:spPr>
            <a:xfrm>
              <a:off x="6154354" y="2626656"/>
              <a:ext cx="756000" cy="8188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chemeClr val="tx1"/>
                </a:solidFill>
              </a:endParaRPr>
            </a:p>
          </p:txBody>
        </p:sp>
        <p:sp>
          <p:nvSpPr>
            <p:cNvPr id="27" name="Rechteck 26">
              <a:extLst>
                <a:ext uri="{FF2B5EF4-FFF2-40B4-BE49-F238E27FC236}">
                  <a16:creationId xmlns:a16="http://schemas.microsoft.com/office/drawing/2014/main" id="{E208746C-C80C-4D72-8017-B13686465372}"/>
                </a:ext>
              </a:extLst>
            </p:cNvPr>
            <p:cNvSpPr/>
            <p:nvPr/>
          </p:nvSpPr>
          <p:spPr>
            <a:xfrm>
              <a:off x="6829476" y="2326377"/>
              <a:ext cx="361666" cy="8188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chemeClr val="tx1"/>
                </a:solidFill>
              </a:endParaRPr>
            </a:p>
          </p:txBody>
        </p:sp>
        <p:sp>
          <p:nvSpPr>
            <p:cNvPr id="28" name="Rechteck 27">
              <a:extLst>
                <a:ext uri="{FF2B5EF4-FFF2-40B4-BE49-F238E27FC236}">
                  <a16:creationId xmlns:a16="http://schemas.microsoft.com/office/drawing/2014/main" id="{E4F54E67-D921-48B9-8872-F5437778C1BB}"/>
                </a:ext>
              </a:extLst>
            </p:cNvPr>
            <p:cNvSpPr/>
            <p:nvPr/>
          </p:nvSpPr>
          <p:spPr>
            <a:xfrm>
              <a:off x="7191142" y="1996195"/>
              <a:ext cx="396000" cy="8188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chemeClr val="tx1"/>
                </a:solidFill>
              </a:endParaRPr>
            </a:p>
          </p:txBody>
        </p:sp>
        <p:sp>
          <p:nvSpPr>
            <p:cNvPr id="29" name="Rechteck 28">
              <a:extLst>
                <a:ext uri="{FF2B5EF4-FFF2-40B4-BE49-F238E27FC236}">
                  <a16:creationId xmlns:a16="http://schemas.microsoft.com/office/drawing/2014/main" id="{9730C5EA-D4D2-4DFF-AEEB-6A576C8DD29F}"/>
                </a:ext>
              </a:extLst>
            </p:cNvPr>
            <p:cNvSpPr/>
            <p:nvPr/>
          </p:nvSpPr>
          <p:spPr>
            <a:xfrm>
              <a:off x="7552808" y="2626656"/>
              <a:ext cx="1044000" cy="8188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chemeClr val="tx1"/>
                </a:solidFill>
              </a:endParaRPr>
            </a:p>
          </p:txBody>
        </p:sp>
        <p:sp>
          <p:nvSpPr>
            <p:cNvPr id="30" name="Rechteck 29">
              <a:extLst>
                <a:ext uri="{FF2B5EF4-FFF2-40B4-BE49-F238E27FC236}">
                  <a16:creationId xmlns:a16="http://schemas.microsoft.com/office/drawing/2014/main" id="{1AB490FF-D4FD-46CD-8E46-9E5A5F8D06E2}"/>
                </a:ext>
              </a:extLst>
            </p:cNvPr>
            <p:cNvSpPr/>
            <p:nvPr/>
          </p:nvSpPr>
          <p:spPr>
            <a:xfrm>
              <a:off x="8235196" y="4355762"/>
              <a:ext cx="361666" cy="8188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chemeClr val="tx1"/>
                </a:solidFill>
              </a:endParaRPr>
            </a:p>
          </p:txBody>
        </p:sp>
        <p:sp>
          <p:nvSpPr>
            <p:cNvPr id="31" name="Rechteck 30">
              <a:extLst>
                <a:ext uri="{FF2B5EF4-FFF2-40B4-BE49-F238E27FC236}">
                  <a16:creationId xmlns:a16="http://schemas.microsoft.com/office/drawing/2014/main" id="{C52990A2-FC56-4531-96C8-C66A13261E00}"/>
                </a:ext>
              </a:extLst>
            </p:cNvPr>
            <p:cNvSpPr/>
            <p:nvPr/>
          </p:nvSpPr>
          <p:spPr>
            <a:xfrm>
              <a:off x="8235196" y="5028369"/>
              <a:ext cx="468000" cy="8188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chemeClr val="tx1"/>
                </a:solidFill>
              </a:endParaRPr>
            </a:p>
          </p:txBody>
        </p:sp>
        <p:sp>
          <p:nvSpPr>
            <p:cNvPr id="32" name="Rechteck 31">
              <a:extLst>
                <a:ext uri="{FF2B5EF4-FFF2-40B4-BE49-F238E27FC236}">
                  <a16:creationId xmlns:a16="http://schemas.microsoft.com/office/drawing/2014/main" id="{3178408A-C4C5-43DE-BB5F-937387368BED}"/>
                </a:ext>
              </a:extLst>
            </p:cNvPr>
            <p:cNvSpPr/>
            <p:nvPr/>
          </p:nvSpPr>
          <p:spPr>
            <a:xfrm>
              <a:off x="8610510" y="4692065"/>
              <a:ext cx="361666" cy="8188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chemeClr val="tx1"/>
                </a:solidFill>
              </a:endParaRPr>
            </a:p>
          </p:txBody>
        </p:sp>
        <p:sp>
          <p:nvSpPr>
            <p:cNvPr id="33" name="Rechteck 32">
              <a:extLst>
                <a:ext uri="{FF2B5EF4-FFF2-40B4-BE49-F238E27FC236}">
                  <a16:creationId xmlns:a16="http://schemas.microsoft.com/office/drawing/2014/main" id="{B59BA7ED-EE91-4CF7-97B9-1E56D92AFA61}"/>
                </a:ext>
              </a:extLst>
            </p:cNvPr>
            <p:cNvSpPr/>
            <p:nvPr/>
          </p:nvSpPr>
          <p:spPr>
            <a:xfrm>
              <a:off x="8944880" y="3502517"/>
              <a:ext cx="361666" cy="8188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chemeClr val="tx1"/>
                </a:solidFill>
              </a:endParaRPr>
            </a:p>
          </p:txBody>
        </p:sp>
        <p:sp>
          <p:nvSpPr>
            <p:cNvPr id="34" name="Rechteck 33">
              <a:extLst>
                <a:ext uri="{FF2B5EF4-FFF2-40B4-BE49-F238E27FC236}">
                  <a16:creationId xmlns:a16="http://schemas.microsoft.com/office/drawing/2014/main" id="{113956DD-825A-4919-B0FB-9253F3190FBF}"/>
                </a:ext>
              </a:extLst>
            </p:cNvPr>
            <p:cNvSpPr/>
            <p:nvPr/>
          </p:nvSpPr>
          <p:spPr>
            <a:xfrm rot="5400000">
              <a:off x="3101880" y="2017831"/>
              <a:ext cx="720000" cy="8188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chemeClr val="tx1"/>
                </a:solidFill>
              </a:endParaRPr>
            </a:p>
          </p:txBody>
        </p:sp>
        <p:sp>
          <p:nvSpPr>
            <p:cNvPr id="35" name="Rechteck 34">
              <a:extLst>
                <a:ext uri="{FF2B5EF4-FFF2-40B4-BE49-F238E27FC236}">
                  <a16:creationId xmlns:a16="http://schemas.microsoft.com/office/drawing/2014/main" id="{23877327-6FC8-4B08-B416-66BDFCB10B5C}"/>
                </a:ext>
              </a:extLst>
            </p:cNvPr>
            <p:cNvSpPr/>
            <p:nvPr/>
          </p:nvSpPr>
          <p:spPr>
            <a:xfrm rot="5400000">
              <a:off x="2565065" y="2950942"/>
              <a:ext cx="1116000" cy="8188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chemeClr val="tx1"/>
                </a:solidFill>
              </a:endParaRPr>
            </a:p>
          </p:txBody>
        </p:sp>
        <p:sp>
          <p:nvSpPr>
            <p:cNvPr id="36" name="Rechteck 35">
              <a:extLst>
                <a:ext uri="{FF2B5EF4-FFF2-40B4-BE49-F238E27FC236}">
                  <a16:creationId xmlns:a16="http://schemas.microsoft.com/office/drawing/2014/main" id="{9B774A0D-ABAE-439B-A08F-3F604D46624A}"/>
                </a:ext>
              </a:extLst>
            </p:cNvPr>
            <p:cNvSpPr/>
            <p:nvPr/>
          </p:nvSpPr>
          <p:spPr>
            <a:xfrm rot="5400000">
              <a:off x="3920358" y="1795858"/>
              <a:ext cx="360000" cy="8188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chemeClr val="tx1"/>
                </a:solidFill>
              </a:endParaRPr>
            </a:p>
          </p:txBody>
        </p:sp>
        <p:sp>
          <p:nvSpPr>
            <p:cNvPr id="37" name="Rechteck 36">
              <a:extLst>
                <a:ext uri="{FF2B5EF4-FFF2-40B4-BE49-F238E27FC236}">
                  <a16:creationId xmlns:a16="http://schemas.microsoft.com/office/drawing/2014/main" id="{E646F344-69EC-49C4-95EA-67C2BB431CD5}"/>
                </a:ext>
              </a:extLst>
            </p:cNvPr>
            <p:cNvSpPr/>
            <p:nvPr/>
          </p:nvSpPr>
          <p:spPr>
            <a:xfrm rot="5400000">
              <a:off x="3995111" y="2447977"/>
              <a:ext cx="1008000" cy="8188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chemeClr val="tx1"/>
                </a:solidFill>
              </a:endParaRPr>
            </a:p>
          </p:txBody>
        </p:sp>
        <p:sp>
          <p:nvSpPr>
            <p:cNvPr id="38" name="Rechteck 37">
              <a:extLst>
                <a:ext uri="{FF2B5EF4-FFF2-40B4-BE49-F238E27FC236}">
                  <a16:creationId xmlns:a16="http://schemas.microsoft.com/office/drawing/2014/main" id="{A8CB14AA-F10C-493F-8042-B8EC9E059147}"/>
                </a:ext>
              </a:extLst>
            </p:cNvPr>
            <p:cNvSpPr/>
            <p:nvPr/>
          </p:nvSpPr>
          <p:spPr>
            <a:xfrm rot="5400000">
              <a:off x="3983581" y="3514896"/>
              <a:ext cx="360000" cy="8188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chemeClr val="tx1"/>
                </a:solidFill>
              </a:endParaRPr>
            </a:p>
          </p:txBody>
        </p:sp>
        <p:sp>
          <p:nvSpPr>
            <p:cNvPr id="39" name="Rechteck 38">
              <a:extLst>
                <a:ext uri="{FF2B5EF4-FFF2-40B4-BE49-F238E27FC236}">
                  <a16:creationId xmlns:a16="http://schemas.microsoft.com/office/drawing/2014/main" id="{358AD1FC-81B8-4FD0-B926-087C334C5474}"/>
                </a:ext>
              </a:extLst>
            </p:cNvPr>
            <p:cNvSpPr/>
            <p:nvPr/>
          </p:nvSpPr>
          <p:spPr>
            <a:xfrm rot="5400000">
              <a:off x="4620164" y="3133813"/>
              <a:ext cx="360000" cy="8188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chemeClr val="tx1"/>
                </a:solidFill>
              </a:endParaRPr>
            </a:p>
          </p:txBody>
        </p:sp>
        <p:sp>
          <p:nvSpPr>
            <p:cNvPr id="40" name="Rechteck 39">
              <a:extLst>
                <a:ext uri="{FF2B5EF4-FFF2-40B4-BE49-F238E27FC236}">
                  <a16:creationId xmlns:a16="http://schemas.microsoft.com/office/drawing/2014/main" id="{86D01C28-ED69-4440-A325-5F5050C27046}"/>
                </a:ext>
              </a:extLst>
            </p:cNvPr>
            <p:cNvSpPr/>
            <p:nvPr/>
          </p:nvSpPr>
          <p:spPr>
            <a:xfrm rot="5400000">
              <a:off x="5291870" y="2795392"/>
              <a:ext cx="360000" cy="8188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chemeClr val="tx1"/>
                </a:solidFill>
              </a:endParaRPr>
            </a:p>
          </p:txBody>
        </p:sp>
        <p:sp>
          <p:nvSpPr>
            <p:cNvPr id="41" name="Rechteck 40">
              <a:extLst>
                <a:ext uri="{FF2B5EF4-FFF2-40B4-BE49-F238E27FC236}">
                  <a16:creationId xmlns:a16="http://schemas.microsoft.com/office/drawing/2014/main" id="{85BCABD7-C7E0-4FD2-BB78-FF2A767F80B7}"/>
                </a:ext>
              </a:extLst>
            </p:cNvPr>
            <p:cNvSpPr/>
            <p:nvPr/>
          </p:nvSpPr>
          <p:spPr>
            <a:xfrm rot="5400000">
              <a:off x="5023473" y="3117166"/>
              <a:ext cx="360000" cy="8188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chemeClr val="tx1"/>
                </a:solidFill>
              </a:endParaRPr>
            </a:p>
          </p:txBody>
        </p:sp>
        <p:sp>
          <p:nvSpPr>
            <p:cNvPr id="42" name="Rechteck 41">
              <a:extLst>
                <a:ext uri="{FF2B5EF4-FFF2-40B4-BE49-F238E27FC236}">
                  <a16:creationId xmlns:a16="http://schemas.microsoft.com/office/drawing/2014/main" id="{3D979F18-9F9A-45D5-BD88-81A20D8655CC}"/>
                </a:ext>
              </a:extLst>
            </p:cNvPr>
            <p:cNvSpPr/>
            <p:nvPr/>
          </p:nvSpPr>
          <p:spPr>
            <a:xfrm rot="5400000">
              <a:off x="4994689" y="3485407"/>
              <a:ext cx="360000" cy="8188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chemeClr val="tx1"/>
                </a:solidFill>
              </a:endParaRPr>
            </a:p>
          </p:txBody>
        </p:sp>
        <p:sp>
          <p:nvSpPr>
            <p:cNvPr id="43" name="Rechteck 42">
              <a:extLst>
                <a:ext uri="{FF2B5EF4-FFF2-40B4-BE49-F238E27FC236}">
                  <a16:creationId xmlns:a16="http://schemas.microsoft.com/office/drawing/2014/main" id="{F5F08B61-F092-4AAF-94F1-0E67EC40B16C}"/>
                </a:ext>
              </a:extLst>
            </p:cNvPr>
            <p:cNvSpPr/>
            <p:nvPr/>
          </p:nvSpPr>
          <p:spPr>
            <a:xfrm rot="5400000">
              <a:off x="6015755" y="2143380"/>
              <a:ext cx="360000" cy="8188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chemeClr val="tx1"/>
                </a:solidFill>
              </a:endParaRPr>
            </a:p>
          </p:txBody>
        </p:sp>
        <p:sp>
          <p:nvSpPr>
            <p:cNvPr id="44" name="Rechteck 43">
              <a:extLst>
                <a:ext uri="{FF2B5EF4-FFF2-40B4-BE49-F238E27FC236}">
                  <a16:creationId xmlns:a16="http://schemas.microsoft.com/office/drawing/2014/main" id="{D4A12CB1-8178-42B9-A17C-9EFA11F44BD3}"/>
                </a:ext>
              </a:extLst>
            </p:cNvPr>
            <p:cNvSpPr/>
            <p:nvPr/>
          </p:nvSpPr>
          <p:spPr>
            <a:xfrm rot="5400000">
              <a:off x="6041614" y="2463538"/>
              <a:ext cx="360000" cy="8188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chemeClr val="tx1"/>
                </a:solidFill>
              </a:endParaRPr>
            </a:p>
          </p:txBody>
        </p:sp>
        <p:sp>
          <p:nvSpPr>
            <p:cNvPr id="45" name="Rechteck 44">
              <a:extLst>
                <a:ext uri="{FF2B5EF4-FFF2-40B4-BE49-F238E27FC236}">
                  <a16:creationId xmlns:a16="http://schemas.microsoft.com/office/drawing/2014/main" id="{291C75EB-0154-42AA-8229-729AF883A89B}"/>
                </a:ext>
              </a:extLst>
            </p:cNvPr>
            <p:cNvSpPr/>
            <p:nvPr/>
          </p:nvSpPr>
          <p:spPr>
            <a:xfrm rot="5400000">
              <a:off x="6656689" y="2483978"/>
              <a:ext cx="360000" cy="8188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chemeClr val="tx1"/>
                </a:solidFill>
              </a:endParaRPr>
            </a:p>
          </p:txBody>
        </p:sp>
        <p:sp>
          <p:nvSpPr>
            <p:cNvPr id="46" name="Rechteck 45">
              <a:extLst>
                <a:ext uri="{FF2B5EF4-FFF2-40B4-BE49-F238E27FC236}">
                  <a16:creationId xmlns:a16="http://schemas.microsoft.com/office/drawing/2014/main" id="{5306069E-B6DB-4FC7-B937-5E28B7B17F57}"/>
                </a:ext>
              </a:extLst>
            </p:cNvPr>
            <p:cNvSpPr/>
            <p:nvPr/>
          </p:nvSpPr>
          <p:spPr>
            <a:xfrm rot="5400000">
              <a:off x="7052985" y="2197832"/>
              <a:ext cx="360000" cy="8188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chemeClr val="tx1"/>
                </a:solidFill>
              </a:endParaRPr>
            </a:p>
          </p:txBody>
        </p:sp>
        <p:sp>
          <p:nvSpPr>
            <p:cNvPr id="47" name="Rechteck 46">
              <a:extLst>
                <a:ext uri="{FF2B5EF4-FFF2-40B4-BE49-F238E27FC236}">
                  <a16:creationId xmlns:a16="http://schemas.microsoft.com/office/drawing/2014/main" id="{B66A4E87-390B-4E1A-B3CE-BACD0E5CD0C2}"/>
                </a:ext>
              </a:extLst>
            </p:cNvPr>
            <p:cNvSpPr/>
            <p:nvPr/>
          </p:nvSpPr>
          <p:spPr>
            <a:xfrm rot="5400000">
              <a:off x="7266835" y="2287381"/>
              <a:ext cx="648000" cy="8188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chemeClr val="tx1"/>
                </a:solidFill>
              </a:endParaRPr>
            </a:p>
          </p:txBody>
        </p:sp>
        <p:sp>
          <p:nvSpPr>
            <p:cNvPr id="48" name="Rechteck 47">
              <a:extLst>
                <a:ext uri="{FF2B5EF4-FFF2-40B4-BE49-F238E27FC236}">
                  <a16:creationId xmlns:a16="http://schemas.microsoft.com/office/drawing/2014/main" id="{8E8D9614-CD7B-4B3B-892C-1F1509C1885D}"/>
                </a:ext>
              </a:extLst>
            </p:cNvPr>
            <p:cNvSpPr/>
            <p:nvPr/>
          </p:nvSpPr>
          <p:spPr>
            <a:xfrm rot="5400000">
              <a:off x="7768685" y="2088930"/>
              <a:ext cx="360000" cy="8188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chemeClr val="tx1"/>
                </a:solidFill>
              </a:endParaRPr>
            </a:p>
          </p:txBody>
        </p:sp>
        <p:sp>
          <p:nvSpPr>
            <p:cNvPr id="49" name="Rechteck 48">
              <a:extLst>
                <a:ext uri="{FF2B5EF4-FFF2-40B4-BE49-F238E27FC236}">
                  <a16:creationId xmlns:a16="http://schemas.microsoft.com/office/drawing/2014/main" id="{671BA6AE-C106-4C4E-8416-73C10A6FE1DA}"/>
                </a:ext>
              </a:extLst>
            </p:cNvPr>
            <p:cNvSpPr/>
            <p:nvPr/>
          </p:nvSpPr>
          <p:spPr>
            <a:xfrm rot="5400000">
              <a:off x="7642807" y="3464993"/>
              <a:ext cx="1908000" cy="8188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chemeClr val="tx1"/>
                </a:solidFill>
              </a:endParaRPr>
            </a:p>
          </p:txBody>
        </p:sp>
        <p:sp>
          <p:nvSpPr>
            <p:cNvPr id="50" name="Rechteck 49">
              <a:extLst>
                <a:ext uri="{FF2B5EF4-FFF2-40B4-BE49-F238E27FC236}">
                  <a16:creationId xmlns:a16="http://schemas.microsoft.com/office/drawing/2014/main" id="{26ADD35B-1888-4A76-9C55-62C4F26428C1}"/>
                </a:ext>
              </a:extLst>
            </p:cNvPr>
            <p:cNvSpPr/>
            <p:nvPr/>
          </p:nvSpPr>
          <p:spPr>
            <a:xfrm rot="5400000">
              <a:off x="8085239" y="4535762"/>
              <a:ext cx="360000" cy="8188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chemeClr val="tx1"/>
                </a:solidFill>
              </a:endParaRPr>
            </a:p>
          </p:txBody>
        </p:sp>
        <p:sp>
          <p:nvSpPr>
            <p:cNvPr id="51" name="Rechteck 50">
              <a:extLst>
                <a:ext uri="{FF2B5EF4-FFF2-40B4-BE49-F238E27FC236}">
                  <a16:creationId xmlns:a16="http://schemas.microsoft.com/office/drawing/2014/main" id="{A93CCC72-C427-4E0D-87A7-A22A4431D13B}"/>
                </a:ext>
              </a:extLst>
            </p:cNvPr>
            <p:cNvSpPr/>
            <p:nvPr/>
          </p:nvSpPr>
          <p:spPr>
            <a:xfrm rot="5400000">
              <a:off x="8095161" y="4807427"/>
              <a:ext cx="360000" cy="8188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chemeClr val="tx1"/>
                </a:solidFill>
              </a:endParaRPr>
            </a:p>
          </p:txBody>
        </p:sp>
        <p:sp>
          <p:nvSpPr>
            <p:cNvPr id="52" name="Rechteck 51">
              <a:extLst>
                <a:ext uri="{FF2B5EF4-FFF2-40B4-BE49-F238E27FC236}">
                  <a16:creationId xmlns:a16="http://schemas.microsoft.com/office/drawing/2014/main" id="{94FDE346-D1C0-480C-A7D3-0004272022EA}"/>
                </a:ext>
              </a:extLst>
            </p:cNvPr>
            <p:cNvSpPr/>
            <p:nvPr/>
          </p:nvSpPr>
          <p:spPr>
            <a:xfrm rot="5400000">
              <a:off x="8488776" y="4840715"/>
              <a:ext cx="360000" cy="8188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chemeClr val="tx1"/>
                </a:solidFill>
              </a:endParaRPr>
            </a:p>
          </p:txBody>
        </p:sp>
        <p:sp>
          <p:nvSpPr>
            <p:cNvPr id="53" name="Rechteck 52">
              <a:extLst>
                <a:ext uri="{FF2B5EF4-FFF2-40B4-BE49-F238E27FC236}">
                  <a16:creationId xmlns:a16="http://schemas.microsoft.com/office/drawing/2014/main" id="{5616422C-D3DB-4789-92E6-63F735AC95D8}"/>
                </a:ext>
              </a:extLst>
            </p:cNvPr>
            <p:cNvSpPr/>
            <p:nvPr/>
          </p:nvSpPr>
          <p:spPr>
            <a:xfrm rot="5400000">
              <a:off x="8314879" y="4086002"/>
              <a:ext cx="1260000" cy="8188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chemeClr val="tx1"/>
                </a:solidFill>
              </a:endParaRPr>
            </a:p>
          </p:txBody>
        </p:sp>
        <p:sp>
          <p:nvSpPr>
            <p:cNvPr id="55" name="Rechteck 54">
              <a:extLst>
                <a:ext uri="{FF2B5EF4-FFF2-40B4-BE49-F238E27FC236}">
                  <a16:creationId xmlns:a16="http://schemas.microsoft.com/office/drawing/2014/main" id="{5D2E0A31-EAAA-4864-9CC8-5442F5634FB8}"/>
                </a:ext>
              </a:extLst>
            </p:cNvPr>
            <p:cNvSpPr/>
            <p:nvPr/>
          </p:nvSpPr>
          <p:spPr>
            <a:xfrm rot="5400000">
              <a:off x="4823540" y="2312758"/>
              <a:ext cx="720000" cy="8188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chemeClr val="tx1"/>
                </a:solidFill>
              </a:endParaRPr>
            </a:p>
          </p:txBody>
        </p:sp>
      </p:grpSp>
      <p:sp>
        <p:nvSpPr>
          <p:cNvPr id="80" name="Rectangle 10">
            <a:extLst>
              <a:ext uri="{FF2B5EF4-FFF2-40B4-BE49-F238E27FC236}">
                <a16:creationId xmlns:a16="http://schemas.microsoft.com/office/drawing/2014/main" id="{2D49C4A9-3443-4310-9E5A-6709E1C49D17}"/>
              </a:ext>
            </a:extLst>
          </p:cNvPr>
          <p:cNvSpPr>
            <a:spLocks noChangeArrowheads="1"/>
          </p:cNvSpPr>
          <p:nvPr/>
        </p:nvSpPr>
        <p:spPr bwMode="auto">
          <a:xfrm>
            <a:off x="4496484" y="293030"/>
            <a:ext cx="3910238" cy="466410"/>
          </a:xfrm>
          <a:prstGeom prst="rect">
            <a:avLst/>
          </a:prstGeom>
          <a:noFill/>
          <a:ln w="9525">
            <a:noFill/>
            <a:miter lim="800000"/>
            <a:headEnd/>
            <a:tailEnd/>
          </a:ln>
        </p:spPr>
        <p:txBody>
          <a:bodyPr wrap="none" lIns="0" tIns="0" rIns="0" bIns="0">
            <a:spAutoFit/>
          </a:bodyPr>
          <a:lstStyle/>
          <a:p>
            <a:pPr algn="ctr">
              <a:lnSpc>
                <a:spcPct val="115000"/>
              </a:lnSpc>
            </a:pPr>
            <a:r>
              <a:rPr lang="de-DE" sz="2800" dirty="0"/>
              <a:t>Regulatorische Konzepte …</a:t>
            </a:r>
            <a:endParaRPr lang="de-DE" sz="2800" dirty="0">
              <a:latin typeface="Calibri" panose="020F0502020204030204" pitchFamily="34" charset="0"/>
              <a:cs typeface="Times New Roman" panose="02020603050405020304" pitchFamily="18" charset="0"/>
            </a:endParaRPr>
          </a:p>
        </p:txBody>
      </p:sp>
      <p:sp>
        <p:nvSpPr>
          <p:cNvPr id="71" name="Rectangle 10">
            <a:extLst>
              <a:ext uri="{FF2B5EF4-FFF2-40B4-BE49-F238E27FC236}">
                <a16:creationId xmlns:a16="http://schemas.microsoft.com/office/drawing/2014/main" id="{492D0C65-39CA-41AC-B645-4DBC992AF02F}"/>
              </a:ext>
            </a:extLst>
          </p:cNvPr>
          <p:cNvSpPr>
            <a:spLocks noChangeArrowheads="1"/>
          </p:cNvSpPr>
          <p:nvPr/>
        </p:nvSpPr>
        <p:spPr bwMode="auto">
          <a:xfrm>
            <a:off x="4070845" y="1169272"/>
            <a:ext cx="7870745" cy="369332"/>
          </a:xfrm>
          <a:prstGeom prst="rect">
            <a:avLst/>
          </a:prstGeom>
          <a:noFill/>
          <a:ln w="9525">
            <a:noFill/>
            <a:miter lim="800000"/>
            <a:headEnd/>
            <a:tailEnd/>
          </a:ln>
        </p:spPr>
        <p:txBody>
          <a:bodyPr wrap="none" lIns="0" tIns="0" rIns="0" bIns="0">
            <a:spAutoFit/>
          </a:bodyPr>
          <a:lstStyle/>
          <a:p>
            <a:pPr algn="r"/>
            <a:r>
              <a:rPr lang="de-DE" sz="2400" i="1" dirty="0"/>
              <a:t>… bei der Entwicklung von Arzneimitteln und Medizinprodukten</a:t>
            </a:r>
          </a:p>
        </p:txBody>
      </p:sp>
      <p:sp>
        <p:nvSpPr>
          <p:cNvPr id="8" name="Pfeil: nach rechts 7">
            <a:extLst>
              <a:ext uri="{FF2B5EF4-FFF2-40B4-BE49-F238E27FC236}">
                <a16:creationId xmlns:a16="http://schemas.microsoft.com/office/drawing/2014/main" id="{80A23C76-7E7C-47C5-9456-BB75CBF263DE}"/>
              </a:ext>
            </a:extLst>
          </p:cNvPr>
          <p:cNvSpPr/>
          <p:nvPr/>
        </p:nvSpPr>
        <p:spPr>
          <a:xfrm>
            <a:off x="739544" y="2376884"/>
            <a:ext cx="2160000" cy="1252229"/>
          </a:xfrm>
          <a:prstGeom prst="rightArrow">
            <a:avLst/>
          </a:prstGeom>
          <a:solidFill>
            <a:schemeClr val="bg1"/>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dirty="0">
                <a:solidFill>
                  <a:schemeClr val="tx1"/>
                </a:solidFill>
              </a:rPr>
              <a:t>Präklinik</a:t>
            </a:r>
          </a:p>
        </p:txBody>
      </p:sp>
      <p:sp>
        <p:nvSpPr>
          <p:cNvPr id="75" name="Pfeil: nach rechts 74">
            <a:extLst>
              <a:ext uri="{FF2B5EF4-FFF2-40B4-BE49-F238E27FC236}">
                <a16:creationId xmlns:a16="http://schemas.microsoft.com/office/drawing/2014/main" id="{3B2D8C37-557A-462B-899C-33F07C4A68E5}"/>
              </a:ext>
            </a:extLst>
          </p:cNvPr>
          <p:cNvSpPr/>
          <p:nvPr/>
        </p:nvSpPr>
        <p:spPr>
          <a:xfrm>
            <a:off x="2984922" y="2376884"/>
            <a:ext cx="1800000" cy="1252229"/>
          </a:xfrm>
          <a:prstGeom prst="rightArrow">
            <a:avLst/>
          </a:prstGeom>
          <a:solidFill>
            <a:schemeClr val="bg1">
              <a:lumMod val="95000"/>
            </a:schemeClr>
          </a:solidFill>
          <a:ln w="1016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dirty="0">
                <a:solidFill>
                  <a:schemeClr val="tx1"/>
                </a:solidFill>
              </a:rPr>
              <a:t>Phase I</a:t>
            </a:r>
          </a:p>
        </p:txBody>
      </p:sp>
      <p:grpSp>
        <p:nvGrpSpPr>
          <p:cNvPr id="54" name="Gruppieren 53">
            <a:extLst>
              <a:ext uri="{FF2B5EF4-FFF2-40B4-BE49-F238E27FC236}">
                <a16:creationId xmlns:a16="http://schemas.microsoft.com/office/drawing/2014/main" id="{D29EE162-FE25-45FF-A52C-5E8A162CDE9C}"/>
              </a:ext>
            </a:extLst>
          </p:cNvPr>
          <p:cNvGrpSpPr>
            <a:grpSpLocks noChangeAspect="1"/>
          </p:cNvGrpSpPr>
          <p:nvPr/>
        </p:nvGrpSpPr>
        <p:grpSpPr>
          <a:xfrm>
            <a:off x="1017459" y="4484980"/>
            <a:ext cx="3532945" cy="1000751"/>
            <a:chOff x="2743097" y="1625800"/>
            <a:chExt cx="6563449" cy="3484456"/>
          </a:xfrm>
        </p:grpSpPr>
        <p:sp>
          <p:nvSpPr>
            <p:cNvPr id="56" name="Rechteck 55">
              <a:extLst>
                <a:ext uri="{FF2B5EF4-FFF2-40B4-BE49-F238E27FC236}">
                  <a16:creationId xmlns:a16="http://schemas.microsoft.com/office/drawing/2014/main" id="{6BC283D4-F03E-4723-8CFA-34534F5E4E92}"/>
                </a:ext>
              </a:extLst>
            </p:cNvPr>
            <p:cNvSpPr/>
            <p:nvPr/>
          </p:nvSpPr>
          <p:spPr>
            <a:xfrm>
              <a:off x="2743097" y="3496945"/>
              <a:ext cx="396000" cy="8188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chemeClr val="tx1"/>
                </a:solidFill>
              </a:endParaRPr>
            </a:p>
          </p:txBody>
        </p:sp>
        <p:sp>
          <p:nvSpPr>
            <p:cNvPr id="58" name="Rechteck 57">
              <a:extLst>
                <a:ext uri="{FF2B5EF4-FFF2-40B4-BE49-F238E27FC236}">
                  <a16:creationId xmlns:a16="http://schemas.microsoft.com/office/drawing/2014/main" id="{CC13492D-9412-40A2-8625-06D3B0315491}"/>
                </a:ext>
              </a:extLst>
            </p:cNvPr>
            <p:cNvSpPr/>
            <p:nvPr/>
          </p:nvSpPr>
          <p:spPr>
            <a:xfrm>
              <a:off x="3059271" y="2352884"/>
              <a:ext cx="361666" cy="8188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chemeClr val="tx1"/>
                </a:solidFill>
              </a:endParaRPr>
            </a:p>
          </p:txBody>
        </p:sp>
        <p:sp>
          <p:nvSpPr>
            <p:cNvPr id="59" name="Rechteck 58">
              <a:extLst>
                <a:ext uri="{FF2B5EF4-FFF2-40B4-BE49-F238E27FC236}">
                  <a16:creationId xmlns:a16="http://schemas.microsoft.com/office/drawing/2014/main" id="{A8711843-4184-46D3-B6C5-B2A5C0358890}"/>
                </a:ext>
              </a:extLst>
            </p:cNvPr>
            <p:cNvSpPr/>
            <p:nvPr/>
          </p:nvSpPr>
          <p:spPr>
            <a:xfrm>
              <a:off x="3400465" y="1625800"/>
              <a:ext cx="720000" cy="8188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chemeClr val="tx1"/>
                </a:solidFill>
              </a:endParaRPr>
            </a:p>
          </p:txBody>
        </p:sp>
        <p:sp>
          <p:nvSpPr>
            <p:cNvPr id="60" name="Rechteck 59">
              <a:extLst>
                <a:ext uri="{FF2B5EF4-FFF2-40B4-BE49-F238E27FC236}">
                  <a16:creationId xmlns:a16="http://schemas.microsoft.com/office/drawing/2014/main" id="{9871C4EF-0628-4CBF-8F31-2C06C2A991DF}"/>
                </a:ext>
              </a:extLst>
            </p:cNvPr>
            <p:cNvSpPr/>
            <p:nvPr/>
          </p:nvSpPr>
          <p:spPr>
            <a:xfrm>
              <a:off x="4069206" y="1948966"/>
              <a:ext cx="432000" cy="8188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chemeClr val="tx1"/>
                </a:solidFill>
              </a:endParaRPr>
            </a:p>
          </p:txBody>
        </p:sp>
        <p:sp>
          <p:nvSpPr>
            <p:cNvPr id="61" name="Rechteck 60">
              <a:extLst>
                <a:ext uri="{FF2B5EF4-FFF2-40B4-BE49-F238E27FC236}">
                  <a16:creationId xmlns:a16="http://schemas.microsoft.com/office/drawing/2014/main" id="{114B7007-5C54-4302-B389-87611E83584A}"/>
                </a:ext>
              </a:extLst>
            </p:cNvPr>
            <p:cNvSpPr/>
            <p:nvPr/>
          </p:nvSpPr>
          <p:spPr>
            <a:xfrm>
              <a:off x="4458168" y="2981815"/>
              <a:ext cx="361666" cy="8188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chemeClr val="tx1"/>
                </a:solidFill>
              </a:endParaRPr>
            </a:p>
          </p:txBody>
        </p:sp>
        <p:sp>
          <p:nvSpPr>
            <p:cNvPr id="62" name="Rechteck 61">
              <a:extLst>
                <a:ext uri="{FF2B5EF4-FFF2-40B4-BE49-F238E27FC236}">
                  <a16:creationId xmlns:a16="http://schemas.microsoft.com/office/drawing/2014/main" id="{2EB01DFA-FD89-47B2-B30F-DA823891821B}"/>
                </a:ext>
              </a:extLst>
            </p:cNvPr>
            <p:cNvSpPr/>
            <p:nvPr/>
          </p:nvSpPr>
          <p:spPr>
            <a:xfrm>
              <a:off x="4107183" y="3347113"/>
              <a:ext cx="720000" cy="8188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chemeClr val="tx1"/>
                </a:solidFill>
              </a:endParaRPr>
            </a:p>
          </p:txBody>
        </p:sp>
        <p:sp>
          <p:nvSpPr>
            <p:cNvPr id="63" name="Rechteck 62">
              <a:extLst>
                <a:ext uri="{FF2B5EF4-FFF2-40B4-BE49-F238E27FC236}">
                  <a16:creationId xmlns:a16="http://schemas.microsoft.com/office/drawing/2014/main" id="{319FAF3E-C82C-4416-B36B-87E68905853C}"/>
                </a:ext>
              </a:extLst>
            </p:cNvPr>
            <p:cNvSpPr/>
            <p:nvPr/>
          </p:nvSpPr>
          <p:spPr>
            <a:xfrm>
              <a:off x="4158807" y="3664643"/>
              <a:ext cx="1044000" cy="8188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chemeClr val="tx1"/>
                </a:solidFill>
              </a:endParaRPr>
            </a:p>
          </p:txBody>
        </p:sp>
        <p:sp>
          <p:nvSpPr>
            <p:cNvPr id="64" name="Rechteck 63">
              <a:extLst>
                <a:ext uri="{FF2B5EF4-FFF2-40B4-BE49-F238E27FC236}">
                  <a16:creationId xmlns:a16="http://schemas.microsoft.com/office/drawing/2014/main" id="{C433CFE7-AB02-4B93-9964-B7D20EA459E3}"/>
                </a:ext>
              </a:extLst>
            </p:cNvPr>
            <p:cNvSpPr/>
            <p:nvPr/>
          </p:nvSpPr>
          <p:spPr>
            <a:xfrm>
              <a:off x="5124831" y="3306169"/>
              <a:ext cx="361666" cy="8188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chemeClr val="tx1"/>
                </a:solidFill>
              </a:endParaRPr>
            </a:p>
          </p:txBody>
        </p:sp>
        <p:sp>
          <p:nvSpPr>
            <p:cNvPr id="65" name="Rechteck 64">
              <a:extLst>
                <a:ext uri="{FF2B5EF4-FFF2-40B4-BE49-F238E27FC236}">
                  <a16:creationId xmlns:a16="http://schemas.microsoft.com/office/drawing/2014/main" id="{19D0B4A4-40F5-4B03-8EC0-2DFF3E03D5AE}"/>
                </a:ext>
              </a:extLst>
            </p:cNvPr>
            <p:cNvSpPr/>
            <p:nvPr/>
          </p:nvSpPr>
          <p:spPr>
            <a:xfrm>
              <a:off x="5176455" y="2978109"/>
              <a:ext cx="361666" cy="8188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chemeClr val="tx1"/>
                </a:solidFill>
              </a:endParaRPr>
            </a:p>
          </p:txBody>
        </p:sp>
        <p:sp>
          <p:nvSpPr>
            <p:cNvPr id="66" name="Rechteck 65">
              <a:extLst>
                <a:ext uri="{FF2B5EF4-FFF2-40B4-BE49-F238E27FC236}">
                  <a16:creationId xmlns:a16="http://schemas.microsoft.com/office/drawing/2014/main" id="{650259C1-E703-4F3B-A5EA-8D0D66D58F27}"/>
                </a:ext>
              </a:extLst>
            </p:cNvPr>
            <p:cNvSpPr/>
            <p:nvPr/>
          </p:nvSpPr>
          <p:spPr>
            <a:xfrm>
              <a:off x="5124831" y="2650049"/>
              <a:ext cx="361666" cy="8188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chemeClr val="tx1"/>
                </a:solidFill>
              </a:endParaRPr>
            </a:p>
          </p:txBody>
        </p:sp>
        <p:sp>
          <p:nvSpPr>
            <p:cNvPr id="67" name="Rechteck 66">
              <a:extLst>
                <a:ext uri="{FF2B5EF4-FFF2-40B4-BE49-F238E27FC236}">
                  <a16:creationId xmlns:a16="http://schemas.microsoft.com/office/drawing/2014/main" id="{21ECFFE1-C2D6-40D8-B001-E8956ED016BA}"/>
                </a:ext>
              </a:extLst>
            </p:cNvPr>
            <p:cNvSpPr/>
            <p:nvPr/>
          </p:nvSpPr>
          <p:spPr>
            <a:xfrm>
              <a:off x="5103918" y="1948966"/>
              <a:ext cx="1152000" cy="8188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chemeClr val="tx1"/>
                </a:solidFill>
              </a:endParaRPr>
            </a:p>
          </p:txBody>
        </p:sp>
        <p:sp>
          <p:nvSpPr>
            <p:cNvPr id="68" name="Rechteck 67">
              <a:extLst>
                <a:ext uri="{FF2B5EF4-FFF2-40B4-BE49-F238E27FC236}">
                  <a16:creationId xmlns:a16="http://schemas.microsoft.com/office/drawing/2014/main" id="{7D9B3AD1-D496-4C52-9740-4E4D11C8947B}"/>
                </a:ext>
              </a:extLst>
            </p:cNvPr>
            <p:cNvSpPr/>
            <p:nvPr/>
          </p:nvSpPr>
          <p:spPr>
            <a:xfrm>
              <a:off x="6154354" y="2626656"/>
              <a:ext cx="756000" cy="8188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chemeClr val="tx1"/>
                </a:solidFill>
              </a:endParaRPr>
            </a:p>
          </p:txBody>
        </p:sp>
        <p:sp>
          <p:nvSpPr>
            <p:cNvPr id="69" name="Rechteck 68">
              <a:extLst>
                <a:ext uri="{FF2B5EF4-FFF2-40B4-BE49-F238E27FC236}">
                  <a16:creationId xmlns:a16="http://schemas.microsoft.com/office/drawing/2014/main" id="{352D8FFB-4BF7-4BB3-BA9F-37A44EDC85C7}"/>
                </a:ext>
              </a:extLst>
            </p:cNvPr>
            <p:cNvSpPr/>
            <p:nvPr/>
          </p:nvSpPr>
          <p:spPr>
            <a:xfrm>
              <a:off x="6829476" y="2326377"/>
              <a:ext cx="361666" cy="8188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chemeClr val="tx1"/>
                </a:solidFill>
              </a:endParaRPr>
            </a:p>
          </p:txBody>
        </p:sp>
        <p:sp>
          <p:nvSpPr>
            <p:cNvPr id="70" name="Rechteck 69">
              <a:extLst>
                <a:ext uri="{FF2B5EF4-FFF2-40B4-BE49-F238E27FC236}">
                  <a16:creationId xmlns:a16="http://schemas.microsoft.com/office/drawing/2014/main" id="{663BB750-7A30-49A4-ADBA-241354912F57}"/>
                </a:ext>
              </a:extLst>
            </p:cNvPr>
            <p:cNvSpPr/>
            <p:nvPr/>
          </p:nvSpPr>
          <p:spPr>
            <a:xfrm>
              <a:off x="7191142" y="1996195"/>
              <a:ext cx="396000" cy="8188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chemeClr val="tx1"/>
                </a:solidFill>
              </a:endParaRPr>
            </a:p>
          </p:txBody>
        </p:sp>
        <p:sp>
          <p:nvSpPr>
            <p:cNvPr id="72" name="Rechteck 71">
              <a:extLst>
                <a:ext uri="{FF2B5EF4-FFF2-40B4-BE49-F238E27FC236}">
                  <a16:creationId xmlns:a16="http://schemas.microsoft.com/office/drawing/2014/main" id="{A41E5525-C78A-4F8B-BB7F-BC6856B3F10C}"/>
                </a:ext>
              </a:extLst>
            </p:cNvPr>
            <p:cNvSpPr/>
            <p:nvPr/>
          </p:nvSpPr>
          <p:spPr>
            <a:xfrm>
              <a:off x="7552808" y="2626656"/>
              <a:ext cx="1044000" cy="8188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chemeClr val="tx1"/>
                </a:solidFill>
              </a:endParaRPr>
            </a:p>
          </p:txBody>
        </p:sp>
        <p:sp>
          <p:nvSpPr>
            <p:cNvPr id="76" name="Rechteck 75">
              <a:extLst>
                <a:ext uri="{FF2B5EF4-FFF2-40B4-BE49-F238E27FC236}">
                  <a16:creationId xmlns:a16="http://schemas.microsoft.com/office/drawing/2014/main" id="{AE670617-A47B-4F55-AFF7-E151A79534E2}"/>
                </a:ext>
              </a:extLst>
            </p:cNvPr>
            <p:cNvSpPr/>
            <p:nvPr/>
          </p:nvSpPr>
          <p:spPr>
            <a:xfrm>
              <a:off x="8235196" y="4355762"/>
              <a:ext cx="361666" cy="8188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chemeClr val="tx1"/>
                </a:solidFill>
              </a:endParaRPr>
            </a:p>
          </p:txBody>
        </p:sp>
        <p:sp>
          <p:nvSpPr>
            <p:cNvPr id="77" name="Rechteck 76">
              <a:extLst>
                <a:ext uri="{FF2B5EF4-FFF2-40B4-BE49-F238E27FC236}">
                  <a16:creationId xmlns:a16="http://schemas.microsoft.com/office/drawing/2014/main" id="{13730D67-4700-4FBB-9F3B-88B5F79A8958}"/>
                </a:ext>
              </a:extLst>
            </p:cNvPr>
            <p:cNvSpPr/>
            <p:nvPr/>
          </p:nvSpPr>
          <p:spPr>
            <a:xfrm>
              <a:off x="8235196" y="5028369"/>
              <a:ext cx="468000" cy="8188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chemeClr val="tx1"/>
                </a:solidFill>
              </a:endParaRPr>
            </a:p>
          </p:txBody>
        </p:sp>
        <p:sp>
          <p:nvSpPr>
            <p:cNvPr id="78" name="Rechteck 77">
              <a:extLst>
                <a:ext uri="{FF2B5EF4-FFF2-40B4-BE49-F238E27FC236}">
                  <a16:creationId xmlns:a16="http://schemas.microsoft.com/office/drawing/2014/main" id="{2A4A260B-7000-47E7-BBE0-5E09D727DAC7}"/>
                </a:ext>
              </a:extLst>
            </p:cNvPr>
            <p:cNvSpPr/>
            <p:nvPr/>
          </p:nvSpPr>
          <p:spPr>
            <a:xfrm>
              <a:off x="8610510" y="4692065"/>
              <a:ext cx="361666" cy="8188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chemeClr val="tx1"/>
                </a:solidFill>
              </a:endParaRPr>
            </a:p>
          </p:txBody>
        </p:sp>
        <p:sp>
          <p:nvSpPr>
            <p:cNvPr id="79" name="Rechteck 78">
              <a:extLst>
                <a:ext uri="{FF2B5EF4-FFF2-40B4-BE49-F238E27FC236}">
                  <a16:creationId xmlns:a16="http://schemas.microsoft.com/office/drawing/2014/main" id="{F338EF01-0F1E-419F-A918-EB1AC573ED6D}"/>
                </a:ext>
              </a:extLst>
            </p:cNvPr>
            <p:cNvSpPr/>
            <p:nvPr/>
          </p:nvSpPr>
          <p:spPr>
            <a:xfrm>
              <a:off x="8944880" y="3502517"/>
              <a:ext cx="361666" cy="8188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chemeClr val="tx1"/>
                </a:solidFill>
              </a:endParaRPr>
            </a:p>
          </p:txBody>
        </p:sp>
        <p:sp>
          <p:nvSpPr>
            <p:cNvPr id="81" name="Rechteck 80">
              <a:extLst>
                <a:ext uri="{FF2B5EF4-FFF2-40B4-BE49-F238E27FC236}">
                  <a16:creationId xmlns:a16="http://schemas.microsoft.com/office/drawing/2014/main" id="{2A9DD92C-869F-468E-8F31-C5DC949EDCC2}"/>
                </a:ext>
              </a:extLst>
            </p:cNvPr>
            <p:cNvSpPr/>
            <p:nvPr/>
          </p:nvSpPr>
          <p:spPr>
            <a:xfrm rot="5400000">
              <a:off x="3101880" y="2017831"/>
              <a:ext cx="720000" cy="8188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chemeClr val="tx1"/>
                </a:solidFill>
              </a:endParaRPr>
            </a:p>
          </p:txBody>
        </p:sp>
        <p:sp>
          <p:nvSpPr>
            <p:cNvPr id="82" name="Rechteck 81">
              <a:extLst>
                <a:ext uri="{FF2B5EF4-FFF2-40B4-BE49-F238E27FC236}">
                  <a16:creationId xmlns:a16="http://schemas.microsoft.com/office/drawing/2014/main" id="{BA640BE8-9224-41B5-AAE2-29DAA42B1D9E}"/>
                </a:ext>
              </a:extLst>
            </p:cNvPr>
            <p:cNvSpPr/>
            <p:nvPr/>
          </p:nvSpPr>
          <p:spPr>
            <a:xfrm rot="5400000">
              <a:off x="2565065" y="2950942"/>
              <a:ext cx="1116000" cy="8188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chemeClr val="tx1"/>
                </a:solidFill>
              </a:endParaRPr>
            </a:p>
          </p:txBody>
        </p:sp>
        <p:sp>
          <p:nvSpPr>
            <p:cNvPr id="83" name="Rechteck 82">
              <a:extLst>
                <a:ext uri="{FF2B5EF4-FFF2-40B4-BE49-F238E27FC236}">
                  <a16:creationId xmlns:a16="http://schemas.microsoft.com/office/drawing/2014/main" id="{C7D5BA96-A1CC-4CEB-B58A-ED67AEACBE3B}"/>
                </a:ext>
              </a:extLst>
            </p:cNvPr>
            <p:cNvSpPr/>
            <p:nvPr/>
          </p:nvSpPr>
          <p:spPr>
            <a:xfrm rot="5400000">
              <a:off x="3920358" y="1795858"/>
              <a:ext cx="360000" cy="8188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chemeClr val="tx1"/>
                </a:solidFill>
              </a:endParaRPr>
            </a:p>
          </p:txBody>
        </p:sp>
        <p:sp>
          <p:nvSpPr>
            <p:cNvPr id="84" name="Rechteck 83">
              <a:extLst>
                <a:ext uri="{FF2B5EF4-FFF2-40B4-BE49-F238E27FC236}">
                  <a16:creationId xmlns:a16="http://schemas.microsoft.com/office/drawing/2014/main" id="{E6166E72-B37D-4609-A920-75B6C0DCD4BD}"/>
                </a:ext>
              </a:extLst>
            </p:cNvPr>
            <p:cNvSpPr/>
            <p:nvPr/>
          </p:nvSpPr>
          <p:spPr>
            <a:xfrm rot="5400000">
              <a:off x="3995111" y="2447977"/>
              <a:ext cx="1008000" cy="8188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chemeClr val="tx1"/>
                </a:solidFill>
              </a:endParaRPr>
            </a:p>
          </p:txBody>
        </p:sp>
        <p:sp>
          <p:nvSpPr>
            <p:cNvPr id="85" name="Rechteck 84">
              <a:extLst>
                <a:ext uri="{FF2B5EF4-FFF2-40B4-BE49-F238E27FC236}">
                  <a16:creationId xmlns:a16="http://schemas.microsoft.com/office/drawing/2014/main" id="{68D03FDE-BCEB-42E5-BECE-4437C20F95FF}"/>
                </a:ext>
              </a:extLst>
            </p:cNvPr>
            <p:cNvSpPr/>
            <p:nvPr/>
          </p:nvSpPr>
          <p:spPr>
            <a:xfrm rot="5400000">
              <a:off x="3983581" y="3514896"/>
              <a:ext cx="360000" cy="8188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chemeClr val="tx1"/>
                </a:solidFill>
              </a:endParaRPr>
            </a:p>
          </p:txBody>
        </p:sp>
        <p:sp>
          <p:nvSpPr>
            <p:cNvPr id="86" name="Rechteck 85">
              <a:extLst>
                <a:ext uri="{FF2B5EF4-FFF2-40B4-BE49-F238E27FC236}">
                  <a16:creationId xmlns:a16="http://schemas.microsoft.com/office/drawing/2014/main" id="{C36F54AA-DDF2-4D38-B413-7C112CAE537D}"/>
                </a:ext>
              </a:extLst>
            </p:cNvPr>
            <p:cNvSpPr/>
            <p:nvPr/>
          </p:nvSpPr>
          <p:spPr>
            <a:xfrm rot="5400000">
              <a:off x="4620164" y="3133813"/>
              <a:ext cx="360000" cy="8188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chemeClr val="tx1"/>
                </a:solidFill>
              </a:endParaRPr>
            </a:p>
          </p:txBody>
        </p:sp>
        <p:sp>
          <p:nvSpPr>
            <p:cNvPr id="87" name="Rechteck 86">
              <a:extLst>
                <a:ext uri="{FF2B5EF4-FFF2-40B4-BE49-F238E27FC236}">
                  <a16:creationId xmlns:a16="http://schemas.microsoft.com/office/drawing/2014/main" id="{8CB36F1B-CE5A-4EC7-871B-74165A8530B3}"/>
                </a:ext>
              </a:extLst>
            </p:cNvPr>
            <p:cNvSpPr/>
            <p:nvPr/>
          </p:nvSpPr>
          <p:spPr>
            <a:xfrm rot="5400000">
              <a:off x="5291870" y="2795392"/>
              <a:ext cx="360000" cy="8188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chemeClr val="tx1"/>
                </a:solidFill>
              </a:endParaRPr>
            </a:p>
          </p:txBody>
        </p:sp>
        <p:sp>
          <p:nvSpPr>
            <p:cNvPr id="88" name="Rechteck 87">
              <a:extLst>
                <a:ext uri="{FF2B5EF4-FFF2-40B4-BE49-F238E27FC236}">
                  <a16:creationId xmlns:a16="http://schemas.microsoft.com/office/drawing/2014/main" id="{2B44A22C-10E6-43C4-A8A3-72A25DADF02A}"/>
                </a:ext>
              </a:extLst>
            </p:cNvPr>
            <p:cNvSpPr/>
            <p:nvPr/>
          </p:nvSpPr>
          <p:spPr>
            <a:xfrm rot="5400000">
              <a:off x="5023473" y="3117166"/>
              <a:ext cx="360000" cy="8188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chemeClr val="tx1"/>
                </a:solidFill>
              </a:endParaRPr>
            </a:p>
          </p:txBody>
        </p:sp>
        <p:sp>
          <p:nvSpPr>
            <p:cNvPr id="89" name="Rechteck 88">
              <a:extLst>
                <a:ext uri="{FF2B5EF4-FFF2-40B4-BE49-F238E27FC236}">
                  <a16:creationId xmlns:a16="http://schemas.microsoft.com/office/drawing/2014/main" id="{E08FB905-2341-463C-92EB-50B8FA52D7B6}"/>
                </a:ext>
              </a:extLst>
            </p:cNvPr>
            <p:cNvSpPr/>
            <p:nvPr/>
          </p:nvSpPr>
          <p:spPr>
            <a:xfrm rot="5400000">
              <a:off x="4994689" y="3485407"/>
              <a:ext cx="360000" cy="8188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chemeClr val="tx1"/>
                </a:solidFill>
              </a:endParaRPr>
            </a:p>
          </p:txBody>
        </p:sp>
        <p:sp>
          <p:nvSpPr>
            <p:cNvPr id="90" name="Rechteck 89">
              <a:extLst>
                <a:ext uri="{FF2B5EF4-FFF2-40B4-BE49-F238E27FC236}">
                  <a16:creationId xmlns:a16="http://schemas.microsoft.com/office/drawing/2014/main" id="{80830630-222C-46FE-909F-72FFD835518B}"/>
                </a:ext>
              </a:extLst>
            </p:cNvPr>
            <p:cNvSpPr/>
            <p:nvPr/>
          </p:nvSpPr>
          <p:spPr>
            <a:xfrm rot="5400000">
              <a:off x="6015755" y="2143380"/>
              <a:ext cx="360000" cy="8188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chemeClr val="tx1"/>
                </a:solidFill>
              </a:endParaRPr>
            </a:p>
          </p:txBody>
        </p:sp>
        <p:sp>
          <p:nvSpPr>
            <p:cNvPr id="91" name="Rechteck 90">
              <a:extLst>
                <a:ext uri="{FF2B5EF4-FFF2-40B4-BE49-F238E27FC236}">
                  <a16:creationId xmlns:a16="http://schemas.microsoft.com/office/drawing/2014/main" id="{01529EFA-A658-4ACC-84F9-4ADED4343898}"/>
                </a:ext>
              </a:extLst>
            </p:cNvPr>
            <p:cNvSpPr/>
            <p:nvPr/>
          </p:nvSpPr>
          <p:spPr>
            <a:xfrm rot="5400000">
              <a:off x="6041614" y="2463538"/>
              <a:ext cx="360000" cy="8188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chemeClr val="tx1"/>
                </a:solidFill>
              </a:endParaRPr>
            </a:p>
          </p:txBody>
        </p:sp>
        <p:sp>
          <p:nvSpPr>
            <p:cNvPr id="92" name="Rechteck 91">
              <a:extLst>
                <a:ext uri="{FF2B5EF4-FFF2-40B4-BE49-F238E27FC236}">
                  <a16:creationId xmlns:a16="http://schemas.microsoft.com/office/drawing/2014/main" id="{1D290813-6E5C-4627-85B5-E34074A7C111}"/>
                </a:ext>
              </a:extLst>
            </p:cNvPr>
            <p:cNvSpPr/>
            <p:nvPr/>
          </p:nvSpPr>
          <p:spPr>
            <a:xfrm rot="5400000">
              <a:off x="6656689" y="2483978"/>
              <a:ext cx="360000" cy="8188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chemeClr val="tx1"/>
                </a:solidFill>
              </a:endParaRPr>
            </a:p>
          </p:txBody>
        </p:sp>
        <p:sp>
          <p:nvSpPr>
            <p:cNvPr id="93" name="Rechteck 92">
              <a:extLst>
                <a:ext uri="{FF2B5EF4-FFF2-40B4-BE49-F238E27FC236}">
                  <a16:creationId xmlns:a16="http://schemas.microsoft.com/office/drawing/2014/main" id="{CD377C06-8096-410B-889C-31AB6333012B}"/>
                </a:ext>
              </a:extLst>
            </p:cNvPr>
            <p:cNvSpPr/>
            <p:nvPr/>
          </p:nvSpPr>
          <p:spPr>
            <a:xfrm rot="5400000">
              <a:off x="7052985" y="2197832"/>
              <a:ext cx="360000" cy="8188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chemeClr val="tx1"/>
                </a:solidFill>
              </a:endParaRPr>
            </a:p>
          </p:txBody>
        </p:sp>
        <p:sp>
          <p:nvSpPr>
            <p:cNvPr id="94" name="Rechteck 93">
              <a:extLst>
                <a:ext uri="{FF2B5EF4-FFF2-40B4-BE49-F238E27FC236}">
                  <a16:creationId xmlns:a16="http://schemas.microsoft.com/office/drawing/2014/main" id="{F3C5F5EB-B790-4199-AEAC-DC92DD80BDB8}"/>
                </a:ext>
              </a:extLst>
            </p:cNvPr>
            <p:cNvSpPr/>
            <p:nvPr/>
          </p:nvSpPr>
          <p:spPr>
            <a:xfrm rot="5400000">
              <a:off x="7266835" y="2287381"/>
              <a:ext cx="648000" cy="8188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chemeClr val="tx1"/>
                </a:solidFill>
              </a:endParaRPr>
            </a:p>
          </p:txBody>
        </p:sp>
        <p:sp>
          <p:nvSpPr>
            <p:cNvPr id="95" name="Rechteck 94">
              <a:extLst>
                <a:ext uri="{FF2B5EF4-FFF2-40B4-BE49-F238E27FC236}">
                  <a16:creationId xmlns:a16="http://schemas.microsoft.com/office/drawing/2014/main" id="{952FFF8D-F648-497B-AADE-2A302BD791CA}"/>
                </a:ext>
              </a:extLst>
            </p:cNvPr>
            <p:cNvSpPr/>
            <p:nvPr/>
          </p:nvSpPr>
          <p:spPr>
            <a:xfrm rot="5400000">
              <a:off x="7768685" y="2088930"/>
              <a:ext cx="360000" cy="8188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chemeClr val="tx1"/>
                </a:solidFill>
              </a:endParaRPr>
            </a:p>
          </p:txBody>
        </p:sp>
        <p:sp>
          <p:nvSpPr>
            <p:cNvPr id="96" name="Rechteck 95">
              <a:extLst>
                <a:ext uri="{FF2B5EF4-FFF2-40B4-BE49-F238E27FC236}">
                  <a16:creationId xmlns:a16="http://schemas.microsoft.com/office/drawing/2014/main" id="{B647F703-29C2-47B0-BAF1-1E4631FAA7F0}"/>
                </a:ext>
              </a:extLst>
            </p:cNvPr>
            <p:cNvSpPr/>
            <p:nvPr/>
          </p:nvSpPr>
          <p:spPr>
            <a:xfrm rot="5400000">
              <a:off x="7642807" y="3464993"/>
              <a:ext cx="1908000" cy="8188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chemeClr val="tx1"/>
                </a:solidFill>
              </a:endParaRPr>
            </a:p>
          </p:txBody>
        </p:sp>
        <p:sp>
          <p:nvSpPr>
            <p:cNvPr id="97" name="Rechteck 96">
              <a:extLst>
                <a:ext uri="{FF2B5EF4-FFF2-40B4-BE49-F238E27FC236}">
                  <a16:creationId xmlns:a16="http://schemas.microsoft.com/office/drawing/2014/main" id="{107E9E11-63BE-4538-AA2F-722A7C05EFF8}"/>
                </a:ext>
              </a:extLst>
            </p:cNvPr>
            <p:cNvSpPr/>
            <p:nvPr/>
          </p:nvSpPr>
          <p:spPr>
            <a:xfrm rot="5400000">
              <a:off x="8085239" y="4535762"/>
              <a:ext cx="360000" cy="8188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chemeClr val="tx1"/>
                </a:solidFill>
              </a:endParaRPr>
            </a:p>
          </p:txBody>
        </p:sp>
        <p:sp>
          <p:nvSpPr>
            <p:cNvPr id="98" name="Rechteck 97">
              <a:extLst>
                <a:ext uri="{FF2B5EF4-FFF2-40B4-BE49-F238E27FC236}">
                  <a16:creationId xmlns:a16="http://schemas.microsoft.com/office/drawing/2014/main" id="{9DC35345-9AFE-4E8E-87C2-335DB38D7978}"/>
                </a:ext>
              </a:extLst>
            </p:cNvPr>
            <p:cNvSpPr/>
            <p:nvPr/>
          </p:nvSpPr>
          <p:spPr>
            <a:xfrm rot="5400000">
              <a:off x="8095161" y="4807427"/>
              <a:ext cx="360000" cy="8188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chemeClr val="tx1"/>
                </a:solidFill>
              </a:endParaRPr>
            </a:p>
          </p:txBody>
        </p:sp>
        <p:sp>
          <p:nvSpPr>
            <p:cNvPr id="99" name="Rechteck 98">
              <a:extLst>
                <a:ext uri="{FF2B5EF4-FFF2-40B4-BE49-F238E27FC236}">
                  <a16:creationId xmlns:a16="http://schemas.microsoft.com/office/drawing/2014/main" id="{33619F53-B310-455D-97D2-8DC3ED44780A}"/>
                </a:ext>
              </a:extLst>
            </p:cNvPr>
            <p:cNvSpPr/>
            <p:nvPr/>
          </p:nvSpPr>
          <p:spPr>
            <a:xfrm rot="5400000">
              <a:off x="8488776" y="4840715"/>
              <a:ext cx="360000" cy="8188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chemeClr val="tx1"/>
                </a:solidFill>
              </a:endParaRPr>
            </a:p>
          </p:txBody>
        </p:sp>
        <p:sp>
          <p:nvSpPr>
            <p:cNvPr id="100" name="Rechteck 99">
              <a:extLst>
                <a:ext uri="{FF2B5EF4-FFF2-40B4-BE49-F238E27FC236}">
                  <a16:creationId xmlns:a16="http://schemas.microsoft.com/office/drawing/2014/main" id="{847CF33F-EB39-482A-8D19-FEC34A5D0191}"/>
                </a:ext>
              </a:extLst>
            </p:cNvPr>
            <p:cNvSpPr/>
            <p:nvPr/>
          </p:nvSpPr>
          <p:spPr>
            <a:xfrm rot="5400000">
              <a:off x="8314879" y="4086002"/>
              <a:ext cx="1260000" cy="8188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chemeClr val="tx1"/>
                </a:solidFill>
              </a:endParaRPr>
            </a:p>
          </p:txBody>
        </p:sp>
        <p:sp>
          <p:nvSpPr>
            <p:cNvPr id="101" name="Rechteck 100">
              <a:extLst>
                <a:ext uri="{FF2B5EF4-FFF2-40B4-BE49-F238E27FC236}">
                  <a16:creationId xmlns:a16="http://schemas.microsoft.com/office/drawing/2014/main" id="{877D9EE9-11FF-415C-BADB-0E4327D2F285}"/>
                </a:ext>
              </a:extLst>
            </p:cNvPr>
            <p:cNvSpPr/>
            <p:nvPr/>
          </p:nvSpPr>
          <p:spPr>
            <a:xfrm rot="5400000">
              <a:off x="4823540" y="2312758"/>
              <a:ext cx="720000" cy="8188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chemeClr val="tx1"/>
                </a:solidFill>
              </a:endParaRPr>
            </a:p>
          </p:txBody>
        </p:sp>
      </p:grpSp>
      <p:sp>
        <p:nvSpPr>
          <p:cNvPr id="102" name="Pfeil: nach rechts 101">
            <a:extLst>
              <a:ext uri="{FF2B5EF4-FFF2-40B4-BE49-F238E27FC236}">
                <a16:creationId xmlns:a16="http://schemas.microsoft.com/office/drawing/2014/main" id="{347074E2-B38C-48B2-BEFC-BCBCC7FC9B91}"/>
              </a:ext>
            </a:extLst>
          </p:cNvPr>
          <p:cNvSpPr/>
          <p:nvPr/>
        </p:nvSpPr>
        <p:spPr>
          <a:xfrm>
            <a:off x="739555" y="4484980"/>
            <a:ext cx="2160000" cy="1252229"/>
          </a:xfrm>
          <a:prstGeom prst="rightArrow">
            <a:avLst/>
          </a:prstGeom>
          <a:solidFill>
            <a:schemeClr val="bg1"/>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dirty="0">
                <a:solidFill>
                  <a:schemeClr val="tx1"/>
                </a:solidFill>
              </a:rPr>
              <a:t>Bench</a:t>
            </a:r>
          </a:p>
        </p:txBody>
      </p:sp>
      <p:sp>
        <p:nvSpPr>
          <p:cNvPr id="103" name="Pfeil: nach rechts 102">
            <a:extLst>
              <a:ext uri="{FF2B5EF4-FFF2-40B4-BE49-F238E27FC236}">
                <a16:creationId xmlns:a16="http://schemas.microsoft.com/office/drawing/2014/main" id="{E2C4E417-AE7A-422F-B2F6-0593D0D73071}"/>
              </a:ext>
            </a:extLst>
          </p:cNvPr>
          <p:cNvSpPr/>
          <p:nvPr/>
        </p:nvSpPr>
        <p:spPr>
          <a:xfrm>
            <a:off x="2984933" y="4484980"/>
            <a:ext cx="5544000" cy="1252229"/>
          </a:xfrm>
          <a:prstGeom prst="rightArrow">
            <a:avLst/>
          </a:prstGeom>
          <a:solidFill>
            <a:schemeClr val="bg1">
              <a:lumMod val="95000"/>
            </a:schemeClr>
          </a:solid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dirty="0" err="1">
                <a:solidFill>
                  <a:schemeClr val="tx1"/>
                </a:solidFill>
              </a:rPr>
              <a:t>Bedside</a:t>
            </a:r>
            <a:endParaRPr lang="de-DE" sz="2800" dirty="0">
              <a:solidFill>
                <a:schemeClr val="tx1"/>
              </a:solidFill>
            </a:endParaRPr>
          </a:p>
        </p:txBody>
      </p:sp>
      <p:sp>
        <p:nvSpPr>
          <p:cNvPr id="104" name="Pfeil: nach rechts 103">
            <a:extLst>
              <a:ext uri="{FF2B5EF4-FFF2-40B4-BE49-F238E27FC236}">
                <a16:creationId xmlns:a16="http://schemas.microsoft.com/office/drawing/2014/main" id="{6A70877A-357A-49DD-989C-B272AFF942DC}"/>
              </a:ext>
            </a:extLst>
          </p:cNvPr>
          <p:cNvSpPr/>
          <p:nvPr/>
        </p:nvSpPr>
        <p:spPr>
          <a:xfrm>
            <a:off x="8630847" y="4484980"/>
            <a:ext cx="2808000" cy="1252229"/>
          </a:xfrm>
          <a:prstGeom prst="rightArrow">
            <a:avLst/>
          </a:prstGeom>
          <a:solidFill>
            <a:schemeClr val="bg1"/>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dirty="0">
                <a:solidFill>
                  <a:schemeClr val="tx1"/>
                </a:solidFill>
              </a:rPr>
              <a:t>Postmarketing</a:t>
            </a:r>
          </a:p>
        </p:txBody>
      </p:sp>
      <p:sp>
        <p:nvSpPr>
          <p:cNvPr id="2" name="Rechteck 1">
            <a:extLst>
              <a:ext uri="{FF2B5EF4-FFF2-40B4-BE49-F238E27FC236}">
                <a16:creationId xmlns:a16="http://schemas.microsoft.com/office/drawing/2014/main" id="{984A1767-0F86-4076-886D-9617C5CC64D4}"/>
              </a:ext>
            </a:extLst>
          </p:cNvPr>
          <p:cNvSpPr/>
          <p:nvPr/>
        </p:nvSpPr>
        <p:spPr>
          <a:xfrm>
            <a:off x="771853" y="1800582"/>
            <a:ext cx="2227854" cy="584775"/>
          </a:xfrm>
          <a:prstGeom prst="rect">
            <a:avLst/>
          </a:prstGeom>
        </p:spPr>
        <p:txBody>
          <a:bodyPr wrap="none">
            <a:spAutoFit/>
          </a:bodyPr>
          <a:lstStyle/>
          <a:p>
            <a:r>
              <a:rPr lang="de-DE" sz="3200" dirty="0"/>
              <a:t>Arzneimittel</a:t>
            </a:r>
          </a:p>
        </p:txBody>
      </p:sp>
      <p:sp>
        <p:nvSpPr>
          <p:cNvPr id="106" name="Rechteck 105">
            <a:extLst>
              <a:ext uri="{FF2B5EF4-FFF2-40B4-BE49-F238E27FC236}">
                <a16:creationId xmlns:a16="http://schemas.microsoft.com/office/drawing/2014/main" id="{F1F269C0-4FD2-4A63-8825-4097BF9275B7}"/>
              </a:ext>
            </a:extLst>
          </p:cNvPr>
          <p:cNvSpPr/>
          <p:nvPr/>
        </p:nvSpPr>
        <p:spPr>
          <a:xfrm>
            <a:off x="771853" y="3855001"/>
            <a:ext cx="3045834" cy="584775"/>
          </a:xfrm>
          <a:prstGeom prst="rect">
            <a:avLst/>
          </a:prstGeom>
        </p:spPr>
        <p:txBody>
          <a:bodyPr wrap="none">
            <a:spAutoFit/>
          </a:bodyPr>
          <a:lstStyle/>
          <a:p>
            <a:r>
              <a:rPr lang="de-DE" sz="3200" dirty="0"/>
              <a:t>Medizinprodukte</a:t>
            </a:r>
          </a:p>
        </p:txBody>
      </p:sp>
      <p:sp>
        <p:nvSpPr>
          <p:cNvPr id="107" name="Pfeil: nach rechts 106">
            <a:extLst>
              <a:ext uri="{FF2B5EF4-FFF2-40B4-BE49-F238E27FC236}">
                <a16:creationId xmlns:a16="http://schemas.microsoft.com/office/drawing/2014/main" id="{8A30B8F5-24D1-45C9-8A98-4F8331130CD2}"/>
              </a:ext>
            </a:extLst>
          </p:cNvPr>
          <p:cNvSpPr/>
          <p:nvPr/>
        </p:nvSpPr>
        <p:spPr>
          <a:xfrm>
            <a:off x="8648761" y="2376884"/>
            <a:ext cx="2808000" cy="1252229"/>
          </a:xfrm>
          <a:prstGeom prst="rightArrow">
            <a:avLst/>
          </a:prstGeom>
          <a:solidFill>
            <a:schemeClr val="bg1"/>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dirty="0">
                <a:solidFill>
                  <a:schemeClr val="tx1"/>
                </a:solidFill>
              </a:rPr>
              <a:t>Postmarketing</a:t>
            </a:r>
          </a:p>
        </p:txBody>
      </p:sp>
      <p:sp>
        <p:nvSpPr>
          <p:cNvPr id="108" name="Pfeil: nach rechts 107">
            <a:extLst>
              <a:ext uri="{FF2B5EF4-FFF2-40B4-BE49-F238E27FC236}">
                <a16:creationId xmlns:a16="http://schemas.microsoft.com/office/drawing/2014/main" id="{4DD7F6E7-229E-4A83-A31F-D214900B5E35}"/>
              </a:ext>
            </a:extLst>
          </p:cNvPr>
          <p:cNvSpPr/>
          <p:nvPr/>
        </p:nvSpPr>
        <p:spPr>
          <a:xfrm>
            <a:off x="4873537" y="2376884"/>
            <a:ext cx="1800000" cy="1252229"/>
          </a:xfrm>
          <a:prstGeom prst="rightArrow">
            <a:avLst/>
          </a:prstGeom>
          <a:solidFill>
            <a:schemeClr val="bg1">
              <a:lumMod val="95000"/>
            </a:schemeClr>
          </a:solidFill>
          <a:ln w="508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dirty="0">
                <a:solidFill>
                  <a:schemeClr val="tx1"/>
                </a:solidFill>
              </a:rPr>
              <a:t>Phase II</a:t>
            </a:r>
          </a:p>
        </p:txBody>
      </p:sp>
      <p:sp>
        <p:nvSpPr>
          <p:cNvPr id="109" name="Pfeil: nach rechts 108">
            <a:extLst>
              <a:ext uri="{FF2B5EF4-FFF2-40B4-BE49-F238E27FC236}">
                <a16:creationId xmlns:a16="http://schemas.microsoft.com/office/drawing/2014/main" id="{710A8806-7BE2-4E0B-9D43-704F79B54F7D}"/>
              </a:ext>
            </a:extLst>
          </p:cNvPr>
          <p:cNvSpPr/>
          <p:nvPr/>
        </p:nvSpPr>
        <p:spPr>
          <a:xfrm>
            <a:off x="6726285" y="2376884"/>
            <a:ext cx="1800000" cy="1252229"/>
          </a:xfrm>
          <a:prstGeom prst="rightArrow">
            <a:avLst/>
          </a:prstGeom>
          <a:solidFill>
            <a:schemeClr val="bg1">
              <a:lumMod val="95000"/>
            </a:schemeClr>
          </a:solid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dirty="0">
                <a:solidFill>
                  <a:schemeClr val="tx1"/>
                </a:solidFill>
              </a:rPr>
              <a:t>Phase III</a:t>
            </a:r>
          </a:p>
        </p:txBody>
      </p:sp>
    </p:spTree>
    <p:extLst>
      <p:ext uri="{BB962C8B-B14F-4D97-AF65-F5344CB8AC3E}">
        <p14:creationId xmlns:p14="http://schemas.microsoft.com/office/powerpoint/2010/main" val="5045984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75"/>
                                        </p:tgtEl>
                                        <p:attrNameLst>
                                          <p:attrName>style.visibility</p:attrName>
                                        </p:attrNameLst>
                                      </p:cBhvr>
                                      <p:to>
                                        <p:strVal val="visible"/>
                                      </p:to>
                                    </p:set>
                                    <p:animEffect transition="in" filter="wipe(left)">
                                      <p:cBhvr>
                                        <p:cTn id="12" dur="500"/>
                                        <p:tgtEl>
                                          <p:spTgt spid="75"/>
                                        </p:tgtEl>
                                      </p:cBhvr>
                                    </p:animEffect>
                                  </p:childTnLst>
                                </p:cTn>
                              </p:par>
                              <p:par>
                                <p:cTn id="13" presetID="22" presetClass="entr" presetSubtype="8" fill="hold" grpId="0" nodeType="withEffect">
                                  <p:stCondLst>
                                    <p:cond delay="1250"/>
                                  </p:stCondLst>
                                  <p:childTnLst>
                                    <p:set>
                                      <p:cBhvr>
                                        <p:cTn id="14" dur="1" fill="hold">
                                          <p:stCondLst>
                                            <p:cond delay="0"/>
                                          </p:stCondLst>
                                        </p:cTn>
                                        <p:tgtEl>
                                          <p:spTgt spid="108"/>
                                        </p:tgtEl>
                                        <p:attrNameLst>
                                          <p:attrName>style.visibility</p:attrName>
                                        </p:attrNameLst>
                                      </p:cBhvr>
                                      <p:to>
                                        <p:strVal val="visible"/>
                                      </p:to>
                                    </p:set>
                                    <p:animEffect transition="in" filter="wipe(left)">
                                      <p:cBhvr>
                                        <p:cTn id="15" dur="500"/>
                                        <p:tgtEl>
                                          <p:spTgt spid="108"/>
                                        </p:tgtEl>
                                      </p:cBhvr>
                                    </p:animEffect>
                                  </p:childTnLst>
                                </p:cTn>
                              </p:par>
                              <p:par>
                                <p:cTn id="16" presetID="22" presetClass="entr" presetSubtype="8" fill="hold" grpId="0" nodeType="withEffect">
                                  <p:stCondLst>
                                    <p:cond delay="2500"/>
                                  </p:stCondLst>
                                  <p:childTnLst>
                                    <p:set>
                                      <p:cBhvr>
                                        <p:cTn id="17" dur="1" fill="hold">
                                          <p:stCondLst>
                                            <p:cond delay="0"/>
                                          </p:stCondLst>
                                        </p:cTn>
                                        <p:tgtEl>
                                          <p:spTgt spid="109"/>
                                        </p:tgtEl>
                                        <p:attrNameLst>
                                          <p:attrName>style.visibility</p:attrName>
                                        </p:attrNameLst>
                                      </p:cBhvr>
                                      <p:to>
                                        <p:strVal val="visible"/>
                                      </p:to>
                                    </p:set>
                                    <p:animEffect transition="in" filter="wipe(left)">
                                      <p:cBhvr>
                                        <p:cTn id="18" dur="500"/>
                                        <p:tgtEl>
                                          <p:spTgt spid="109"/>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8" fill="hold" grpId="0" nodeType="clickEffect">
                                  <p:stCondLst>
                                    <p:cond delay="0"/>
                                  </p:stCondLst>
                                  <p:childTnLst>
                                    <p:set>
                                      <p:cBhvr>
                                        <p:cTn id="22" dur="1" fill="hold">
                                          <p:stCondLst>
                                            <p:cond delay="0"/>
                                          </p:stCondLst>
                                        </p:cTn>
                                        <p:tgtEl>
                                          <p:spTgt spid="107"/>
                                        </p:tgtEl>
                                        <p:attrNameLst>
                                          <p:attrName>style.visibility</p:attrName>
                                        </p:attrNameLst>
                                      </p:cBhvr>
                                      <p:to>
                                        <p:strVal val="visible"/>
                                      </p:to>
                                    </p:set>
                                    <p:animEffect transition="in" filter="wipe(left)">
                                      <p:cBhvr>
                                        <p:cTn id="23" dur="500"/>
                                        <p:tgtEl>
                                          <p:spTgt spid="107"/>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106"/>
                                        </p:tgtEl>
                                        <p:attrNameLst>
                                          <p:attrName>style.visibility</p:attrName>
                                        </p:attrNameLst>
                                      </p:cBhvr>
                                      <p:to>
                                        <p:strVal val="visible"/>
                                      </p:to>
                                    </p:set>
                                    <p:animEffect transition="in" filter="fade">
                                      <p:cBhvr>
                                        <p:cTn id="28" dur="500"/>
                                        <p:tgtEl>
                                          <p:spTgt spid="106"/>
                                        </p:tgtEl>
                                      </p:cBhvr>
                                    </p:animEffect>
                                  </p:childTnLst>
                                </p:cTn>
                              </p:par>
                              <p:par>
                                <p:cTn id="29" presetID="22" presetClass="entr" presetSubtype="8" fill="hold" grpId="0" nodeType="withEffect">
                                  <p:stCondLst>
                                    <p:cond delay="500"/>
                                  </p:stCondLst>
                                  <p:childTnLst>
                                    <p:set>
                                      <p:cBhvr>
                                        <p:cTn id="30" dur="1" fill="hold">
                                          <p:stCondLst>
                                            <p:cond delay="0"/>
                                          </p:stCondLst>
                                        </p:cTn>
                                        <p:tgtEl>
                                          <p:spTgt spid="102"/>
                                        </p:tgtEl>
                                        <p:attrNameLst>
                                          <p:attrName>style.visibility</p:attrName>
                                        </p:attrNameLst>
                                      </p:cBhvr>
                                      <p:to>
                                        <p:strVal val="visible"/>
                                      </p:to>
                                    </p:set>
                                    <p:animEffect transition="in" filter="wipe(left)">
                                      <p:cBhvr>
                                        <p:cTn id="31" dur="500"/>
                                        <p:tgtEl>
                                          <p:spTgt spid="102"/>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8" fill="hold" grpId="0" nodeType="clickEffect">
                                  <p:stCondLst>
                                    <p:cond delay="0"/>
                                  </p:stCondLst>
                                  <p:childTnLst>
                                    <p:set>
                                      <p:cBhvr>
                                        <p:cTn id="35" dur="1" fill="hold">
                                          <p:stCondLst>
                                            <p:cond delay="0"/>
                                          </p:stCondLst>
                                        </p:cTn>
                                        <p:tgtEl>
                                          <p:spTgt spid="103"/>
                                        </p:tgtEl>
                                        <p:attrNameLst>
                                          <p:attrName>style.visibility</p:attrName>
                                        </p:attrNameLst>
                                      </p:cBhvr>
                                      <p:to>
                                        <p:strVal val="visible"/>
                                      </p:to>
                                    </p:set>
                                    <p:animEffect transition="in" filter="wipe(left)">
                                      <p:cBhvr>
                                        <p:cTn id="36" dur="1000"/>
                                        <p:tgtEl>
                                          <p:spTgt spid="103"/>
                                        </p:tgtEl>
                                      </p:cBhvr>
                                    </p:animEffect>
                                  </p:childTnLst>
                                </p:cTn>
                              </p:par>
                            </p:childTnLst>
                          </p:cTn>
                        </p:par>
                      </p:childTnLst>
                    </p:cTn>
                  </p:par>
                  <p:par>
                    <p:cTn id="37" fill="hold">
                      <p:stCondLst>
                        <p:cond delay="indefinite"/>
                      </p:stCondLst>
                      <p:childTnLst>
                        <p:par>
                          <p:cTn id="38" fill="hold">
                            <p:stCondLst>
                              <p:cond delay="0"/>
                            </p:stCondLst>
                            <p:childTnLst>
                              <p:par>
                                <p:cTn id="39" presetID="22" presetClass="entr" presetSubtype="8" fill="hold" grpId="0" nodeType="clickEffect">
                                  <p:stCondLst>
                                    <p:cond delay="0"/>
                                  </p:stCondLst>
                                  <p:childTnLst>
                                    <p:set>
                                      <p:cBhvr>
                                        <p:cTn id="40" dur="1" fill="hold">
                                          <p:stCondLst>
                                            <p:cond delay="0"/>
                                          </p:stCondLst>
                                        </p:cTn>
                                        <p:tgtEl>
                                          <p:spTgt spid="104"/>
                                        </p:tgtEl>
                                        <p:attrNameLst>
                                          <p:attrName>style.visibility</p:attrName>
                                        </p:attrNameLst>
                                      </p:cBhvr>
                                      <p:to>
                                        <p:strVal val="visible"/>
                                      </p:to>
                                    </p:set>
                                    <p:animEffect transition="in" filter="wipe(left)">
                                      <p:cBhvr>
                                        <p:cTn id="41" dur="500"/>
                                        <p:tgtEl>
                                          <p:spTgt spid="10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75" grpId="0" animBg="1"/>
      <p:bldP spid="102" grpId="0" animBg="1"/>
      <p:bldP spid="103" grpId="0" animBg="1"/>
      <p:bldP spid="104" grpId="0" animBg="1"/>
      <p:bldP spid="106" grpId="0"/>
      <p:bldP spid="107" grpId="0" animBg="1"/>
      <p:bldP spid="108" grpId="0" animBg="1"/>
      <p:bldP spid="109" grpId="0" animBg="1"/>
    </p:bldLst>
  </p:timing>
</p:sld>
</file>

<file path=ppt/slides/slide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grpSp>
        <p:nvGrpSpPr>
          <p:cNvPr id="57" name="Gruppieren 56">
            <a:extLst>
              <a:ext uri="{FF2B5EF4-FFF2-40B4-BE49-F238E27FC236}">
                <a16:creationId xmlns:a16="http://schemas.microsoft.com/office/drawing/2014/main" id="{A14F64FA-7675-4035-B379-E0FD6A6A7D30}"/>
              </a:ext>
            </a:extLst>
          </p:cNvPr>
          <p:cNvGrpSpPr>
            <a:grpSpLocks noChangeAspect="1"/>
          </p:cNvGrpSpPr>
          <p:nvPr/>
        </p:nvGrpSpPr>
        <p:grpSpPr>
          <a:xfrm>
            <a:off x="1017459" y="2701206"/>
            <a:ext cx="3532945" cy="1875600"/>
            <a:chOff x="2743097" y="1625800"/>
            <a:chExt cx="6563449" cy="3484456"/>
          </a:xfrm>
        </p:grpSpPr>
        <p:sp>
          <p:nvSpPr>
            <p:cNvPr id="15" name="Rechteck 14">
              <a:extLst>
                <a:ext uri="{FF2B5EF4-FFF2-40B4-BE49-F238E27FC236}">
                  <a16:creationId xmlns:a16="http://schemas.microsoft.com/office/drawing/2014/main" id="{BB55EBC0-FF7D-4CE4-939F-CE76E2CD0A42}"/>
                </a:ext>
              </a:extLst>
            </p:cNvPr>
            <p:cNvSpPr/>
            <p:nvPr/>
          </p:nvSpPr>
          <p:spPr>
            <a:xfrm>
              <a:off x="2743097" y="3496945"/>
              <a:ext cx="396000" cy="8188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6" name="Rechteck 15">
              <a:extLst>
                <a:ext uri="{FF2B5EF4-FFF2-40B4-BE49-F238E27FC236}">
                  <a16:creationId xmlns:a16="http://schemas.microsoft.com/office/drawing/2014/main" id="{7DA11DB5-B5E8-405D-BF0E-2C64CD42D0D3}"/>
                </a:ext>
              </a:extLst>
            </p:cNvPr>
            <p:cNvSpPr/>
            <p:nvPr/>
          </p:nvSpPr>
          <p:spPr>
            <a:xfrm>
              <a:off x="3059271" y="2352884"/>
              <a:ext cx="361666" cy="8188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7" name="Rechteck 16">
              <a:extLst>
                <a:ext uri="{FF2B5EF4-FFF2-40B4-BE49-F238E27FC236}">
                  <a16:creationId xmlns:a16="http://schemas.microsoft.com/office/drawing/2014/main" id="{6DB22351-8FB4-46FD-A812-7FC3BBB4F395}"/>
                </a:ext>
              </a:extLst>
            </p:cNvPr>
            <p:cNvSpPr/>
            <p:nvPr/>
          </p:nvSpPr>
          <p:spPr>
            <a:xfrm>
              <a:off x="3400465" y="1625800"/>
              <a:ext cx="720000" cy="8188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8" name="Rechteck 17">
              <a:extLst>
                <a:ext uri="{FF2B5EF4-FFF2-40B4-BE49-F238E27FC236}">
                  <a16:creationId xmlns:a16="http://schemas.microsoft.com/office/drawing/2014/main" id="{2BAB433F-0942-4FF6-83FD-B458F0C95307}"/>
                </a:ext>
              </a:extLst>
            </p:cNvPr>
            <p:cNvSpPr/>
            <p:nvPr/>
          </p:nvSpPr>
          <p:spPr>
            <a:xfrm>
              <a:off x="4069206" y="1948966"/>
              <a:ext cx="432000" cy="8188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9" name="Rechteck 18">
              <a:extLst>
                <a:ext uri="{FF2B5EF4-FFF2-40B4-BE49-F238E27FC236}">
                  <a16:creationId xmlns:a16="http://schemas.microsoft.com/office/drawing/2014/main" id="{622F6D1B-DEA6-4F18-B763-9D7CFEC46622}"/>
                </a:ext>
              </a:extLst>
            </p:cNvPr>
            <p:cNvSpPr/>
            <p:nvPr/>
          </p:nvSpPr>
          <p:spPr>
            <a:xfrm>
              <a:off x="4458168" y="2981815"/>
              <a:ext cx="361666" cy="8188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0" name="Rechteck 19">
              <a:extLst>
                <a:ext uri="{FF2B5EF4-FFF2-40B4-BE49-F238E27FC236}">
                  <a16:creationId xmlns:a16="http://schemas.microsoft.com/office/drawing/2014/main" id="{89F2EE7B-0B0A-46FA-95E1-E517DC444D00}"/>
                </a:ext>
              </a:extLst>
            </p:cNvPr>
            <p:cNvSpPr/>
            <p:nvPr/>
          </p:nvSpPr>
          <p:spPr>
            <a:xfrm>
              <a:off x="4107183" y="3347113"/>
              <a:ext cx="720000" cy="8188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1" name="Rechteck 20">
              <a:extLst>
                <a:ext uri="{FF2B5EF4-FFF2-40B4-BE49-F238E27FC236}">
                  <a16:creationId xmlns:a16="http://schemas.microsoft.com/office/drawing/2014/main" id="{A58FB531-EF19-411B-866B-EA9FD822FD76}"/>
                </a:ext>
              </a:extLst>
            </p:cNvPr>
            <p:cNvSpPr/>
            <p:nvPr/>
          </p:nvSpPr>
          <p:spPr>
            <a:xfrm>
              <a:off x="4158807" y="3664643"/>
              <a:ext cx="1044000" cy="8188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2" name="Rechteck 21">
              <a:extLst>
                <a:ext uri="{FF2B5EF4-FFF2-40B4-BE49-F238E27FC236}">
                  <a16:creationId xmlns:a16="http://schemas.microsoft.com/office/drawing/2014/main" id="{356F74F8-415C-4FC2-8450-3805762C1F3A}"/>
                </a:ext>
              </a:extLst>
            </p:cNvPr>
            <p:cNvSpPr/>
            <p:nvPr/>
          </p:nvSpPr>
          <p:spPr>
            <a:xfrm>
              <a:off x="5124831" y="3306169"/>
              <a:ext cx="361666" cy="8188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3" name="Rechteck 22">
              <a:extLst>
                <a:ext uri="{FF2B5EF4-FFF2-40B4-BE49-F238E27FC236}">
                  <a16:creationId xmlns:a16="http://schemas.microsoft.com/office/drawing/2014/main" id="{B8B068D2-501B-4C3D-8274-3BA85405E727}"/>
                </a:ext>
              </a:extLst>
            </p:cNvPr>
            <p:cNvSpPr/>
            <p:nvPr/>
          </p:nvSpPr>
          <p:spPr>
            <a:xfrm>
              <a:off x="5176455" y="2978109"/>
              <a:ext cx="361666" cy="8188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4" name="Rechteck 23">
              <a:extLst>
                <a:ext uri="{FF2B5EF4-FFF2-40B4-BE49-F238E27FC236}">
                  <a16:creationId xmlns:a16="http://schemas.microsoft.com/office/drawing/2014/main" id="{1EEC6BC9-D1AC-404E-85C4-C5E4B5011010}"/>
                </a:ext>
              </a:extLst>
            </p:cNvPr>
            <p:cNvSpPr/>
            <p:nvPr/>
          </p:nvSpPr>
          <p:spPr>
            <a:xfrm>
              <a:off x="5124831" y="2650049"/>
              <a:ext cx="361666" cy="8188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5" name="Rechteck 24">
              <a:extLst>
                <a:ext uri="{FF2B5EF4-FFF2-40B4-BE49-F238E27FC236}">
                  <a16:creationId xmlns:a16="http://schemas.microsoft.com/office/drawing/2014/main" id="{DCFF49D7-839A-4ADE-BBED-AE29B9E95A75}"/>
                </a:ext>
              </a:extLst>
            </p:cNvPr>
            <p:cNvSpPr/>
            <p:nvPr/>
          </p:nvSpPr>
          <p:spPr>
            <a:xfrm>
              <a:off x="5103918" y="1948966"/>
              <a:ext cx="1152000" cy="8188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6" name="Rechteck 25">
              <a:extLst>
                <a:ext uri="{FF2B5EF4-FFF2-40B4-BE49-F238E27FC236}">
                  <a16:creationId xmlns:a16="http://schemas.microsoft.com/office/drawing/2014/main" id="{9FE23CD3-AF4B-419A-8367-3B8C17D2B330}"/>
                </a:ext>
              </a:extLst>
            </p:cNvPr>
            <p:cNvSpPr/>
            <p:nvPr/>
          </p:nvSpPr>
          <p:spPr>
            <a:xfrm>
              <a:off x="6154354" y="2626656"/>
              <a:ext cx="756000" cy="8188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7" name="Rechteck 26">
              <a:extLst>
                <a:ext uri="{FF2B5EF4-FFF2-40B4-BE49-F238E27FC236}">
                  <a16:creationId xmlns:a16="http://schemas.microsoft.com/office/drawing/2014/main" id="{E208746C-C80C-4D72-8017-B13686465372}"/>
                </a:ext>
              </a:extLst>
            </p:cNvPr>
            <p:cNvSpPr/>
            <p:nvPr/>
          </p:nvSpPr>
          <p:spPr>
            <a:xfrm>
              <a:off x="6829476" y="2326377"/>
              <a:ext cx="361666" cy="8188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8" name="Rechteck 27">
              <a:extLst>
                <a:ext uri="{FF2B5EF4-FFF2-40B4-BE49-F238E27FC236}">
                  <a16:creationId xmlns:a16="http://schemas.microsoft.com/office/drawing/2014/main" id="{E4F54E67-D921-48B9-8872-F5437778C1BB}"/>
                </a:ext>
              </a:extLst>
            </p:cNvPr>
            <p:cNvSpPr/>
            <p:nvPr/>
          </p:nvSpPr>
          <p:spPr>
            <a:xfrm>
              <a:off x="7191142" y="1996195"/>
              <a:ext cx="396000" cy="8188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9" name="Rechteck 28">
              <a:extLst>
                <a:ext uri="{FF2B5EF4-FFF2-40B4-BE49-F238E27FC236}">
                  <a16:creationId xmlns:a16="http://schemas.microsoft.com/office/drawing/2014/main" id="{9730C5EA-D4D2-4DFF-AEEB-6A576C8DD29F}"/>
                </a:ext>
              </a:extLst>
            </p:cNvPr>
            <p:cNvSpPr/>
            <p:nvPr/>
          </p:nvSpPr>
          <p:spPr>
            <a:xfrm>
              <a:off x="7552808" y="2626656"/>
              <a:ext cx="1044000" cy="8188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0" name="Rechteck 29">
              <a:extLst>
                <a:ext uri="{FF2B5EF4-FFF2-40B4-BE49-F238E27FC236}">
                  <a16:creationId xmlns:a16="http://schemas.microsoft.com/office/drawing/2014/main" id="{1AB490FF-D4FD-46CD-8E46-9E5A5F8D06E2}"/>
                </a:ext>
              </a:extLst>
            </p:cNvPr>
            <p:cNvSpPr/>
            <p:nvPr/>
          </p:nvSpPr>
          <p:spPr>
            <a:xfrm>
              <a:off x="8235196" y="4355762"/>
              <a:ext cx="361666" cy="8188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1" name="Rechteck 30">
              <a:extLst>
                <a:ext uri="{FF2B5EF4-FFF2-40B4-BE49-F238E27FC236}">
                  <a16:creationId xmlns:a16="http://schemas.microsoft.com/office/drawing/2014/main" id="{C52990A2-FC56-4531-96C8-C66A13261E00}"/>
                </a:ext>
              </a:extLst>
            </p:cNvPr>
            <p:cNvSpPr/>
            <p:nvPr/>
          </p:nvSpPr>
          <p:spPr>
            <a:xfrm>
              <a:off x="8235196" y="5028369"/>
              <a:ext cx="468000" cy="8188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2" name="Rechteck 31">
              <a:extLst>
                <a:ext uri="{FF2B5EF4-FFF2-40B4-BE49-F238E27FC236}">
                  <a16:creationId xmlns:a16="http://schemas.microsoft.com/office/drawing/2014/main" id="{3178408A-C4C5-43DE-BB5F-937387368BED}"/>
                </a:ext>
              </a:extLst>
            </p:cNvPr>
            <p:cNvSpPr/>
            <p:nvPr/>
          </p:nvSpPr>
          <p:spPr>
            <a:xfrm>
              <a:off x="8610510" y="4692065"/>
              <a:ext cx="361666" cy="8188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3" name="Rechteck 32">
              <a:extLst>
                <a:ext uri="{FF2B5EF4-FFF2-40B4-BE49-F238E27FC236}">
                  <a16:creationId xmlns:a16="http://schemas.microsoft.com/office/drawing/2014/main" id="{B59BA7ED-EE91-4CF7-97B9-1E56D92AFA61}"/>
                </a:ext>
              </a:extLst>
            </p:cNvPr>
            <p:cNvSpPr/>
            <p:nvPr/>
          </p:nvSpPr>
          <p:spPr>
            <a:xfrm>
              <a:off x="8944880" y="3502517"/>
              <a:ext cx="361666" cy="8188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4" name="Rechteck 33">
              <a:extLst>
                <a:ext uri="{FF2B5EF4-FFF2-40B4-BE49-F238E27FC236}">
                  <a16:creationId xmlns:a16="http://schemas.microsoft.com/office/drawing/2014/main" id="{113956DD-825A-4919-B0FB-9253F3190FBF}"/>
                </a:ext>
              </a:extLst>
            </p:cNvPr>
            <p:cNvSpPr/>
            <p:nvPr/>
          </p:nvSpPr>
          <p:spPr>
            <a:xfrm rot="5400000">
              <a:off x="3101880" y="2017831"/>
              <a:ext cx="720000" cy="8188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5" name="Rechteck 34">
              <a:extLst>
                <a:ext uri="{FF2B5EF4-FFF2-40B4-BE49-F238E27FC236}">
                  <a16:creationId xmlns:a16="http://schemas.microsoft.com/office/drawing/2014/main" id="{23877327-6FC8-4B08-B416-66BDFCB10B5C}"/>
                </a:ext>
              </a:extLst>
            </p:cNvPr>
            <p:cNvSpPr/>
            <p:nvPr/>
          </p:nvSpPr>
          <p:spPr>
            <a:xfrm rot="5400000">
              <a:off x="2565065" y="2950942"/>
              <a:ext cx="1116000" cy="8188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6" name="Rechteck 35">
              <a:extLst>
                <a:ext uri="{FF2B5EF4-FFF2-40B4-BE49-F238E27FC236}">
                  <a16:creationId xmlns:a16="http://schemas.microsoft.com/office/drawing/2014/main" id="{9B774A0D-ABAE-439B-A08F-3F604D46624A}"/>
                </a:ext>
              </a:extLst>
            </p:cNvPr>
            <p:cNvSpPr/>
            <p:nvPr/>
          </p:nvSpPr>
          <p:spPr>
            <a:xfrm rot="5400000">
              <a:off x="3920358" y="1795858"/>
              <a:ext cx="360000" cy="8188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7" name="Rechteck 36">
              <a:extLst>
                <a:ext uri="{FF2B5EF4-FFF2-40B4-BE49-F238E27FC236}">
                  <a16:creationId xmlns:a16="http://schemas.microsoft.com/office/drawing/2014/main" id="{E646F344-69EC-49C4-95EA-67C2BB431CD5}"/>
                </a:ext>
              </a:extLst>
            </p:cNvPr>
            <p:cNvSpPr/>
            <p:nvPr/>
          </p:nvSpPr>
          <p:spPr>
            <a:xfrm rot="5400000">
              <a:off x="3995111" y="2447977"/>
              <a:ext cx="1008000" cy="8188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8" name="Rechteck 37">
              <a:extLst>
                <a:ext uri="{FF2B5EF4-FFF2-40B4-BE49-F238E27FC236}">
                  <a16:creationId xmlns:a16="http://schemas.microsoft.com/office/drawing/2014/main" id="{A8CB14AA-F10C-493F-8042-B8EC9E059147}"/>
                </a:ext>
              </a:extLst>
            </p:cNvPr>
            <p:cNvSpPr/>
            <p:nvPr/>
          </p:nvSpPr>
          <p:spPr>
            <a:xfrm rot="5400000">
              <a:off x="3983581" y="3514896"/>
              <a:ext cx="360000" cy="8188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9" name="Rechteck 38">
              <a:extLst>
                <a:ext uri="{FF2B5EF4-FFF2-40B4-BE49-F238E27FC236}">
                  <a16:creationId xmlns:a16="http://schemas.microsoft.com/office/drawing/2014/main" id="{358AD1FC-81B8-4FD0-B926-087C334C5474}"/>
                </a:ext>
              </a:extLst>
            </p:cNvPr>
            <p:cNvSpPr/>
            <p:nvPr/>
          </p:nvSpPr>
          <p:spPr>
            <a:xfrm rot="5400000">
              <a:off x="4620164" y="3133813"/>
              <a:ext cx="360000" cy="8188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 name="Rechteck 39">
              <a:extLst>
                <a:ext uri="{FF2B5EF4-FFF2-40B4-BE49-F238E27FC236}">
                  <a16:creationId xmlns:a16="http://schemas.microsoft.com/office/drawing/2014/main" id="{86D01C28-ED69-4440-A325-5F5050C27046}"/>
                </a:ext>
              </a:extLst>
            </p:cNvPr>
            <p:cNvSpPr/>
            <p:nvPr/>
          </p:nvSpPr>
          <p:spPr>
            <a:xfrm rot="5400000">
              <a:off x="5291870" y="2795392"/>
              <a:ext cx="360000" cy="8188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 name="Rechteck 40">
              <a:extLst>
                <a:ext uri="{FF2B5EF4-FFF2-40B4-BE49-F238E27FC236}">
                  <a16:creationId xmlns:a16="http://schemas.microsoft.com/office/drawing/2014/main" id="{85BCABD7-C7E0-4FD2-BB78-FF2A767F80B7}"/>
                </a:ext>
              </a:extLst>
            </p:cNvPr>
            <p:cNvSpPr/>
            <p:nvPr/>
          </p:nvSpPr>
          <p:spPr>
            <a:xfrm rot="5400000">
              <a:off x="5023473" y="3117166"/>
              <a:ext cx="360000" cy="8188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2" name="Rechteck 41">
              <a:extLst>
                <a:ext uri="{FF2B5EF4-FFF2-40B4-BE49-F238E27FC236}">
                  <a16:creationId xmlns:a16="http://schemas.microsoft.com/office/drawing/2014/main" id="{3D979F18-9F9A-45D5-BD88-81A20D8655CC}"/>
                </a:ext>
              </a:extLst>
            </p:cNvPr>
            <p:cNvSpPr/>
            <p:nvPr/>
          </p:nvSpPr>
          <p:spPr>
            <a:xfrm rot="5400000">
              <a:off x="4994689" y="3485407"/>
              <a:ext cx="360000" cy="8188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3" name="Rechteck 42">
              <a:extLst>
                <a:ext uri="{FF2B5EF4-FFF2-40B4-BE49-F238E27FC236}">
                  <a16:creationId xmlns:a16="http://schemas.microsoft.com/office/drawing/2014/main" id="{F5F08B61-F092-4AAF-94F1-0E67EC40B16C}"/>
                </a:ext>
              </a:extLst>
            </p:cNvPr>
            <p:cNvSpPr/>
            <p:nvPr/>
          </p:nvSpPr>
          <p:spPr>
            <a:xfrm rot="5400000">
              <a:off x="6015755" y="2143380"/>
              <a:ext cx="360000" cy="8188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4" name="Rechteck 43">
              <a:extLst>
                <a:ext uri="{FF2B5EF4-FFF2-40B4-BE49-F238E27FC236}">
                  <a16:creationId xmlns:a16="http://schemas.microsoft.com/office/drawing/2014/main" id="{D4A12CB1-8178-42B9-A17C-9EFA11F44BD3}"/>
                </a:ext>
              </a:extLst>
            </p:cNvPr>
            <p:cNvSpPr/>
            <p:nvPr/>
          </p:nvSpPr>
          <p:spPr>
            <a:xfrm rot="5400000">
              <a:off x="6041614" y="2463538"/>
              <a:ext cx="360000" cy="8188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5" name="Rechteck 44">
              <a:extLst>
                <a:ext uri="{FF2B5EF4-FFF2-40B4-BE49-F238E27FC236}">
                  <a16:creationId xmlns:a16="http://schemas.microsoft.com/office/drawing/2014/main" id="{291C75EB-0154-42AA-8229-729AF883A89B}"/>
                </a:ext>
              </a:extLst>
            </p:cNvPr>
            <p:cNvSpPr/>
            <p:nvPr/>
          </p:nvSpPr>
          <p:spPr>
            <a:xfrm rot="5400000">
              <a:off x="6656689" y="2483978"/>
              <a:ext cx="360000" cy="8188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6" name="Rechteck 45">
              <a:extLst>
                <a:ext uri="{FF2B5EF4-FFF2-40B4-BE49-F238E27FC236}">
                  <a16:creationId xmlns:a16="http://schemas.microsoft.com/office/drawing/2014/main" id="{5306069E-B6DB-4FC7-B937-5E28B7B17F57}"/>
                </a:ext>
              </a:extLst>
            </p:cNvPr>
            <p:cNvSpPr/>
            <p:nvPr/>
          </p:nvSpPr>
          <p:spPr>
            <a:xfrm rot="5400000">
              <a:off x="7052985" y="2197832"/>
              <a:ext cx="360000" cy="8188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7" name="Rechteck 46">
              <a:extLst>
                <a:ext uri="{FF2B5EF4-FFF2-40B4-BE49-F238E27FC236}">
                  <a16:creationId xmlns:a16="http://schemas.microsoft.com/office/drawing/2014/main" id="{B66A4E87-390B-4E1A-B3CE-BACD0E5CD0C2}"/>
                </a:ext>
              </a:extLst>
            </p:cNvPr>
            <p:cNvSpPr/>
            <p:nvPr/>
          </p:nvSpPr>
          <p:spPr>
            <a:xfrm rot="5400000">
              <a:off x="7266835" y="2287381"/>
              <a:ext cx="648000" cy="8188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8" name="Rechteck 47">
              <a:extLst>
                <a:ext uri="{FF2B5EF4-FFF2-40B4-BE49-F238E27FC236}">
                  <a16:creationId xmlns:a16="http://schemas.microsoft.com/office/drawing/2014/main" id="{8E8D9614-CD7B-4B3B-892C-1F1509C1885D}"/>
                </a:ext>
              </a:extLst>
            </p:cNvPr>
            <p:cNvSpPr/>
            <p:nvPr/>
          </p:nvSpPr>
          <p:spPr>
            <a:xfrm rot="5400000">
              <a:off x="7768685" y="2088930"/>
              <a:ext cx="360000" cy="8188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9" name="Rechteck 48">
              <a:extLst>
                <a:ext uri="{FF2B5EF4-FFF2-40B4-BE49-F238E27FC236}">
                  <a16:creationId xmlns:a16="http://schemas.microsoft.com/office/drawing/2014/main" id="{671BA6AE-C106-4C4E-8416-73C10A6FE1DA}"/>
                </a:ext>
              </a:extLst>
            </p:cNvPr>
            <p:cNvSpPr/>
            <p:nvPr/>
          </p:nvSpPr>
          <p:spPr>
            <a:xfrm rot="5400000">
              <a:off x="7642807" y="3464993"/>
              <a:ext cx="1908000" cy="8188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0" name="Rechteck 49">
              <a:extLst>
                <a:ext uri="{FF2B5EF4-FFF2-40B4-BE49-F238E27FC236}">
                  <a16:creationId xmlns:a16="http://schemas.microsoft.com/office/drawing/2014/main" id="{26ADD35B-1888-4A76-9C55-62C4F26428C1}"/>
                </a:ext>
              </a:extLst>
            </p:cNvPr>
            <p:cNvSpPr/>
            <p:nvPr/>
          </p:nvSpPr>
          <p:spPr>
            <a:xfrm rot="5400000">
              <a:off x="8085239" y="4535762"/>
              <a:ext cx="360000" cy="8188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1" name="Rechteck 50">
              <a:extLst>
                <a:ext uri="{FF2B5EF4-FFF2-40B4-BE49-F238E27FC236}">
                  <a16:creationId xmlns:a16="http://schemas.microsoft.com/office/drawing/2014/main" id="{A93CCC72-C427-4E0D-87A7-A22A4431D13B}"/>
                </a:ext>
              </a:extLst>
            </p:cNvPr>
            <p:cNvSpPr/>
            <p:nvPr/>
          </p:nvSpPr>
          <p:spPr>
            <a:xfrm rot="5400000">
              <a:off x="8095161" y="4807427"/>
              <a:ext cx="360000" cy="8188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2" name="Rechteck 51">
              <a:extLst>
                <a:ext uri="{FF2B5EF4-FFF2-40B4-BE49-F238E27FC236}">
                  <a16:creationId xmlns:a16="http://schemas.microsoft.com/office/drawing/2014/main" id="{94FDE346-D1C0-480C-A7D3-0004272022EA}"/>
                </a:ext>
              </a:extLst>
            </p:cNvPr>
            <p:cNvSpPr/>
            <p:nvPr/>
          </p:nvSpPr>
          <p:spPr>
            <a:xfrm rot="5400000">
              <a:off x="8488776" y="4840715"/>
              <a:ext cx="360000" cy="8188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3" name="Rechteck 52">
              <a:extLst>
                <a:ext uri="{FF2B5EF4-FFF2-40B4-BE49-F238E27FC236}">
                  <a16:creationId xmlns:a16="http://schemas.microsoft.com/office/drawing/2014/main" id="{5616422C-D3DB-4789-92E6-63F735AC95D8}"/>
                </a:ext>
              </a:extLst>
            </p:cNvPr>
            <p:cNvSpPr/>
            <p:nvPr/>
          </p:nvSpPr>
          <p:spPr>
            <a:xfrm rot="5400000">
              <a:off x="8314879" y="4086002"/>
              <a:ext cx="1260000" cy="8188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5" name="Rechteck 54">
              <a:extLst>
                <a:ext uri="{FF2B5EF4-FFF2-40B4-BE49-F238E27FC236}">
                  <a16:creationId xmlns:a16="http://schemas.microsoft.com/office/drawing/2014/main" id="{5D2E0A31-EAAA-4864-9CC8-5442F5634FB8}"/>
                </a:ext>
              </a:extLst>
            </p:cNvPr>
            <p:cNvSpPr/>
            <p:nvPr/>
          </p:nvSpPr>
          <p:spPr>
            <a:xfrm rot="5400000">
              <a:off x="4823540" y="2312758"/>
              <a:ext cx="720000" cy="8188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
        <p:nvSpPr>
          <p:cNvPr id="80" name="Rectangle 10">
            <a:extLst>
              <a:ext uri="{FF2B5EF4-FFF2-40B4-BE49-F238E27FC236}">
                <a16:creationId xmlns:a16="http://schemas.microsoft.com/office/drawing/2014/main" id="{2D49C4A9-3443-4310-9E5A-6709E1C49D17}"/>
              </a:ext>
            </a:extLst>
          </p:cNvPr>
          <p:cNvSpPr>
            <a:spLocks noChangeArrowheads="1"/>
          </p:cNvSpPr>
          <p:nvPr/>
        </p:nvSpPr>
        <p:spPr bwMode="auto">
          <a:xfrm>
            <a:off x="4402577" y="293030"/>
            <a:ext cx="4098046" cy="466410"/>
          </a:xfrm>
          <a:prstGeom prst="rect">
            <a:avLst/>
          </a:prstGeom>
          <a:noFill/>
          <a:ln w="9525">
            <a:noFill/>
            <a:miter lim="800000"/>
            <a:headEnd/>
            <a:tailEnd/>
          </a:ln>
        </p:spPr>
        <p:txBody>
          <a:bodyPr wrap="none" lIns="0" tIns="0" rIns="0" bIns="0">
            <a:spAutoFit/>
          </a:bodyPr>
          <a:lstStyle/>
          <a:p>
            <a:pPr algn="ctr">
              <a:lnSpc>
                <a:spcPct val="115000"/>
              </a:lnSpc>
            </a:pPr>
            <a:r>
              <a:rPr lang="de-DE" sz="2800" dirty="0"/>
              <a:t>Regulatorisches Vorgehen …</a:t>
            </a:r>
            <a:endParaRPr lang="de-DE" sz="2800" dirty="0">
              <a:latin typeface="Calibri" panose="020F0502020204030204" pitchFamily="34" charset="0"/>
              <a:cs typeface="Times New Roman" panose="02020603050405020304" pitchFamily="18" charset="0"/>
            </a:endParaRPr>
          </a:p>
        </p:txBody>
      </p:sp>
      <p:sp>
        <p:nvSpPr>
          <p:cNvPr id="71" name="Rectangle 10">
            <a:extLst>
              <a:ext uri="{FF2B5EF4-FFF2-40B4-BE49-F238E27FC236}">
                <a16:creationId xmlns:a16="http://schemas.microsoft.com/office/drawing/2014/main" id="{492D0C65-39CA-41AC-B645-4DBC992AF02F}"/>
              </a:ext>
            </a:extLst>
          </p:cNvPr>
          <p:cNvSpPr>
            <a:spLocks noChangeArrowheads="1"/>
          </p:cNvSpPr>
          <p:nvPr/>
        </p:nvSpPr>
        <p:spPr bwMode="auto">
          <a:xfrm>
            <a:off x="6959457" y="1169272"/>
            <a:ext cx="4982133" cy="369332"/>
          </a:xfrm>
          <a:prstGeom prst="rect">
            <a:avLst/>
          </a:prstGeom>
          <a:noFill/>
          <a:ln w="9525">
            <a:noFill/>
            <a:miter lim="800000"/>
            <a:headEnd/>
            <a:tailEnd/>
          </a:ln>
        </p:spPr>
        <p:txBody>
          <a:bodyPr wrap="none" lIns="0" tIns="0" rIns="0" bIns="0">
            <a:spAutoFit/>
          </a:bodyPr>
          <a:lstStyle/>
          <a:p>
            <a:pPr algn="r"/>
            <a:r>
              <a:rPr lang="de-DE" sz="2400" i="1" dirty="0"/>
              <a:t>… bei der Entwicklung von Arzneimitteln</a:t>
            </a:r>
          </a:p>
        </p:txBody>
      </p:sp>
      <p:sp>
        <p:nvSpPr>
          <p:cNvPr id="8" name="Pfeil: nach rechts 7">
            <a:extLst>
              <a:ext uri="{FF2B5EF4-FFF2-40B4-BE49-F238E27FC236}">
                <a16:creationId xmlns:a16="http://schemas.microsoft.com/office/drawing/2014/main" id="{80A23C76-7E7C-47C5-9456-BB75CBF263DE}"/>
              </a:ext>
            </a:extLst>
          </p:cNvPr>
          <p:cNvSpPr/>
          <p:nvPr/>
        </p:nvSpPr>
        <p:spPr>
          <a:xfrm>
            <a:off x="1017459" y="2701206"/>
            <a:ext cx="2160000" cy="2346919"/>
          </a:xfrm>
          <a:prstGeom prst="rightArrow">
            <a:avLst/>
          </a:prstGeom>
          <a:solidFill>
            <a:schemeClr val="bg1"/>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dirty="0">
                <a:solidFill>
                  <a:srgbClr val="0070C0"/>
                </a:solidFill>
              </a:rPr>
              <a:t>Präklinik</a:t>
            </a:r>
          </a:p>
        </p:txBody>
      </p:sp>
      <p:sp>
        <p:nvSpPr>
          <p:cNvPr id="73" name="Pfeil: nach rechts 72">
            <a:extLst>
              <a:ext uri="{FF2B5EF4-FFF2-40B4-BE49-F238E27FC236}">
                <a16:creationId xmlns:a16="http://schemas.microsoft.com/office/drawing/2014/main" id="{096F769B-500C-4F35-BDB2-130E12C5ACDF}"/>
              </a:ext>
            </a:extLst>
          </p:cNvPr>
          <p:cNvSpPr/>
          <p:nvPr/>
        </p:nvSpPr>
        <p:spPr>
          <a:xfrm>
            <a:off x="5501080" y="2701206"/>
            <a:ext cx="3229407" cy="2346919"/>
          </a:xfrm>
          <a:prstGeom prst="rightArrow">
            <a:avLst/>
          </a:prstGeom>
          <a:solidFill>
            <a:schemeClr val="bg1">
              <a:lumMod val="95000"/>
            </a:schemeClr>
          </a:solid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dirty="0">
                <a:solidFill>
                  <a:srgbClr val="0070C0"/>
                </a:solidFill>
              </a:rPr>
              <a:t>Phasen II - III</a:t>
            </a:r>
            <a:endParaRPr lang="de-DE" sz="2800" dirty="0"/>
          </a:p>
        </p:txBody>
      </p:sp>
      <p:sp>
        <p:nvSpPr>
          <p:cNvPr id="74" name="Pfeil: nach rechts 73">
            <a:extLst>
              <a:ext uri="{FF2B5EF4-FFF2-40B4-BE49-F238E27FC236}">
                <a16:creationId xmlns:a16="http://schemas.microsoft.com/office/drawing/2014/main" id="{0B8C464D-F73F-40A3-A584-763D408BABB1}"/>
              </a:ext>
            </a:extLst>
          </p:cNvPr>
          <p:cNvSpPr/>
          <p:nvPr/>
        </p:nvSpPr>
        <p:spPr>
          <a:xfrm>
            <a:off x="8935648" y="2701206"/>
            <a:ext cx="2160000" cy="2346919"/>
          </a:xfrm>
          <a:prstGeom prst="rightArrow">
            <a:avLst/>
          </a:prstGeom>
          <a:solidFill>
            <a:schemeClr val="bg1">
              <a:lumMod val="95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dirty="0">
                <a:solidFill>
                  <a:srgbClr val="0070C0"/>
                </a:solidFill>
              </a:rPr>
              <a:t>Phase IV</a:t>
            </a:r>
            <a:endParaRPr lang="de-DE" sz="2800" dirty="0"/>
          </a:p>
        </p:txBody>
      </p:sp>
      <p:sp>
        <p:nvSpPr>
          <p:cNvPr id="75" name="Pfeil: nach rechts 74">
            <a:extLst>
              <a:ext uri="{FF2B5EF4-FFF2-40B4-BE49-F238E27FC236}">
                <a16:creationId xmlns:a16="http://schemas.microsoft.com/office/drawing/2014/main" id="{3B2D8C37-557A-462B-899C-33F07C4A68E5}"/>
              </a:ext>
            </a:extLst>
          </p:cNvPr>
          <p:cNvSpPr/>
          <p:nvPr/>
        </p:nvSpPr>
        <p:spPr>
          <a:xfrm>
            <a:off x="3424207" y="2701206"/>
            <a:ext cx="1800000" cy="2346919"/>
          </a:xfrm>
          <a:prstGeom prst="rightArrow">
            <a:avLst/>
          </a:prstGeom>
          <a:solidFill>
            <a:schemeClr val="bg1">
              <a:lumMod val="95000"/>
            </a:schemeClr>
          </a:solid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dirty="0">
                <a:solidFill>
                  <a:srgbClr val="0070C0"/>
                </a:solidFill>
              </a:rPr>
              <a:t>Phase I</a:t>
            </a:r>
          </a:p>
        </p:txBody>
      </p:sp>
    </p:spTree>
    <p:extLst>
      <p:ext uri="{BB962C8B-B14F-4D97-AF65-F5344CB8AC3E}">
        <p14:creationId xmlns:p14="http://schemas.microsoft.com/office/powerpoint/2010/main" val="36031293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84" name="Rechteck 83">
            <a:extLst>
              <a:ext uri="{FF2B5EF4-FFF2-40B4-BE49-F238E27FC236}">
                <a16:creationId xmlns:a16="http://schemas.microsoft.com/office/drawing/2014/main" id="{B4494A1C-331B-4C83-9EB3-00D6B6F9420F}"/>
              </a:ext>
            </a:extLst>
          </p:cNvPr>
          <p:cNvSpPr/>
          <p:nvPr/>
        </p:nvSpPr>
        <p:spPr>
          <a:xfrm>
            <a:off x="674563" y="1714484"/>
            <a:ext cx="3391795" cy="461665"/>
          </a:xfrm>
          <a:prstGeom prst="rect">
            <a:avLst/>
          </a:prstGeom>
        </p:spPr>
        <p:txBody>
          <a:bodyPr wrap="square">
            <a:spAutoFit/>
          </a:bodyPr>
          <a:lstStyle/>
          <a:p>
            <a:pPr algn="ctr"/>
            <a:r>
              <a:rPr lang="de-DE" sz="2400" dirty="0"/>
              <a:t>Can </a:t>
            </a:r>
            <a:r>
              <a:rPr lang="de-DE" sz="2400" dirty="0" err="1"/>
              <a:t>it</a:t>
            </a:r>
            <a:r>
              <a:rPr lang="de-DE" sz="2400" dirty="0"/>
              <a:t> </a:t>
            </a:r>
            <a:r>
              <a:rPr lang="de-DE" sz="2400" dirty="0" err="1"/>
              <a:t>be</a:t>
            </a:r>
            <a:r>
              <a:rPr lang="de-DE" sz="2400" dirty="0"/>
              <a:t> </a:t>
            </a:r>
            <a:r>
              <a:rPr lang="de-DE" sz="2400" dirty="0" err="1"/>
              <a:t>done</a:t>
            </a:r>
            <a:r>
              <a:rPr lang="de-DE" sz="2400" dirty="0"/>
              <a:t>? </a:t>
            </a:r>
          </a:p>
        </p:txBody>
      </p:sp>
      <p:grpSp>
        <p:nvGrpSpPr>
          <p:cNvPr id="2" name="Gruppieren 1">
            <a:extLst>
              <a:ext uri="{FF2B5EF4-FFF2-40B4-BE49-F238E27FC236}">
                <a16:creationId xmlns:a16="http://schemas.microsoft.com/office/drawing/2014/main" id="{A2B28C7A-A305-4D9D-870A-495D190DC270}"/>
              </a:ext>
            </a:extLst>
          </p:cNvPr>
          <p:cNvGrpSpPr>
            <a:grpSpLocks noChangeAspect="1"/>
          </p:cNvGrpSpPr>
          <p:nvPr/>
        </p:nvGrpSpPr>
        <p:grpSpPr>
          <a:xfrm>
            <a:off x="675192" y="2050061"/>
            <a:ext cx="3708000" cy="3708000"/>
            <a:chOff x="2597727" y="117764"/>
            <a:chExt cx="6858000" cy="6858000"/>
          </a:xfrm>
        </p:grpSpPr>
        <p:pic>
          <p:nvPicPr>
            <p:cNvPr id="3" name="Grafik 2">
              <a:extLst>
                <a:ext uri="{FF2B5EF4-FFF2-40B4-BE49-F238E27FC236}">
                  <a16:creationId xmlns:a16="http://schemas.microsoft.com/office/drawing/2014/main" id="{07560454-5946-40B4-87C5-A2AA097AEB0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5400000">
              <a:off x="2597727" y="117764"/>
              <a:ext cx="6858000" cy="6858000"/>
            </a:xfrm>
            <a:prstGeom prst="rect">
              <a:avLst/>
            </a:prstGeom>
          </p:spPr>
        </p:pic>
        <p:sp>
          <p:nvSpPr>
            <p:cNvPr id="4" name="Rechteck 3">
              <a:extLst>
                <a:ext uri="{FF2B5EF4-FFF2-40B4-BE49-F238E27FC236}">
                  <a16:creationId xmlns:a16="http://schemas.microsoft.com/office/drawing/2014/main" id="{CB41EF72-3A33-4AC2-88C6-2462B1FE0A84}"/>
                </a:ext>
              </a:extLst>
            </p:cNvPr>
            <p:cNvSpPr/>
            <p:nvPr/>
          </p:nvSpPr>
          <p:spPr>
            <a:xfrm>
              <a:off x="4911114" y="1707688"/>
              <a:ext cx="162000" cy="393616"/>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 name="Rechteck 4">
              <a:extLst>
                <a:ext uri="{FF2B5EF4-FFF2-40B4-BE49-F238E27FC236}">
                  <a16:creationId xmlns:a16="http://schemas.microsoft.com/office/drawing/2014/main" id="{598DD2E8-3F5B-403B-8597-5A484D8CF01E}"/>
                </a:ext>
              </a:extLst>
            </p:cNvPr>
            <p:cNvSpPr/>
            <p:nvPr/>
          </p:nvSpPr>
          <p:spPr>
            <a:xfrm rot="5400000">
              <a:off x="5748919" y="1284803"/>
              <a:ext cx="162000" cy="393616"/>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 name="Rechteck 5">
              <a:extLst>
                <a:ext uri="{FF2B5EF4-FFF2-40B4-BE49-F238E27FC236}">
                  <a16:creationId xmlns:a16="http://schemas.microsoft.com/office/drawing/2014/main" id="{7B4CAACD-EFDE-4861-BD2B-32A867849B82}"/>
                </a:ext>
              </a:extLst>
            </p:cNvPr>
            <p:cNvSpPr/>
            <p:nvPr/>
          </p:nvSpPr>
          <p:spPr>
            <a:xfrm rot="5400000">
              <a:off x="2852081" y="1510880"/>
              <a:ext cx="162000" cy="39361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 name="Rechteck 6">
              <a:extLst>
                <a:ext uri="{FF2B5EF4-FFF2-40B4-BE49-F238E27FC236}">
                  <a16:creationId xmlns:a16="http://schemas.microsoft.com/office/drawing/2014/main" id="{A844F15A-7A5C-4D99-8964-74EBA0C9E43E}"/>
                </a:ext>
              </a:extLst>
            </p:cNvPr>
            <p:cNvSpPr/>
            <p:nvPr/>
          </p:nvSpPr>
          <p:spPr>
            <a:xfrm rot="5400000">
              <a:off x="2852081" y="4872505"/>
              <a:ext cx="162000" cy="39361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
        <p:nvSpPr>
          <p:cNvPr id="14" name="Textfeld 13">
            <a:extLst>
              <a:ext uri="{FF2B5EF4-FFF2-40B4-BE49-F238E27FC236}">
                <a16:creationId xmlns:a16="http://schemas.microsoft.com/office/drawing/2014/main" id="{6F4358CB-0B7C-4B31-86A1-8CEF0713087D}"/>
              </a:ext>
            </a:extLst>
          </p:cNvPr>
          <p:cNvSpPr txBox="1"/>
          <p:nvPr/>
        </p:nvSpPr>
        <p:spPr>
          <a:xfrm>
            <a:off x="4232775" y="3573935"/>
            <a:ext cx="335348" cy="646331"/>
          </a:xfrm>
          <a:prstGeom prst="rect">
            <a:avLst/>
          </a:prstGeom>
          <a:noFill/>
        </p:spPr>
        <p:txBody>
          <a:bodyPr wrap="none" rtlCol="0">
            <a:spAutoFit/>
          </a:bodyPr>
          <a:lstStyle/>
          <a:p>
            <a:r>
              <a:rPr lang="de-DE" sz="3600" b="1" dirty="0">
                <a:solidFill>
                  <a:srgbClr val="FF0000"/>
                </a:solidFill>
              </a:rPr>
              <a:t>!</a:t>
            </a:r>
          </a:p>
        </p:txBody>
      </p:sp>
      <p:grpSp>
        <p:nvGrpSpPr>
          <p:cNvPr id="57" name="Gruppieren 56">
            <a:extLst>
              <a:ext uri="{FF2B5EF4-FFF2-40B4-BE49-F238E27FC236}">
                <a16:creationId xmlns:a16="http://schemas.microsoft.com/office/drawing/2014/main" id="{A14F64FA-7675-4035-B379-E0FD6A6A7D30}"/>
              </a:ext>
            </a:extLst>
          </p:cNvPr>
          <p:cNvGrpSpPr>
            <a:grpSpLocks noChangeAspect="1"/>
          </p:cNvGrpSpPr>
          <p:nvPr/>
        </p:nvGrpSpPr>
        <p:grpSpPr>
          <a:xfrm>
            <a:off x="757483" y="2866852"/>
            <a:ext cx="3532945" cy="1875600"/>
            <a:chOff x="2743097" y="1625800"/>
            <a:chExt cx="6563449" cy="3484456"/>
          </a:xfrm>
        </p:grpSpPr>
        <p:sp>
          <p:nvSpPr>
            <p:cNvPr id="15" name="Rechteck 14">
              <a:extLst>
                <a:ext uri="{FF2B5EF4-FFF2-40B4-BE49-F238E27FC236}">
                  <a16:creationId xmlns:a16="http://schemas.microsoft.com/office/drawing/2014/main" id="{BB55EBC0-FF7D-4CE4-939F-CE76E2CD0A42}"/>
                </a:ext>
              </a:extLst>
            </p:cNvPr>
            <p:cNvSpPr/>
            <p:nvPr/>
          </p:nvSpPr>
          <p:spPr>
            <a:xfrm>
              <a:off x="2743097" y="3496945"/>
              <a:ext cx="396000" cy="8188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6" name="Rechteck 15">
              <a:extLst>
                <a:ext uri="{FF2B5EF4-FFF2-40B4-BE49-F238E27FC236}">
                  <a16:creationId xmlns:a16="http://schemas.microsoft.com/office/drawing/2014/main" id="{7DA11DB5-B5E8-405D-BF0E-2C64CD42D0D3}"/>
                </a:ext>
              </a:extLst>
            </p:cNvPr>
            <p:cNvSpPr/>
            <p:nvPr/>
          </p:nvSpPr>
          <p:spPr>
            <a:xfrm>
              <a:off x="3059271" y="2352884"/>
              <a:ext cx="361666" cy="8188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7" name="Rechteck 16">
              <a:extLst>
                <a:ext uri="{FF2B5EF4-FFF2-40B4-BE49-F238E27FC236}">
                  <a16:creationId xmlns:a16="http://schemas.microsoft.com/office/drawing/2014/main" id="{6DB22351-8FB4-46FD-A812-7FC3BBB4F395}"/>
                </a:ext>
              </a:extLst>
            </p:cNvPr>
            <p:cNvSpPr/>
            <p:nvPr/>
          </p:nvSpPr>
          <p:spPr>
            <a:xfrm>
              <a:off x="3400465" y="1625800"/>
              <a:ext cx="720000" cy="8188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8" name="Rechteck 17">
              <a:extLst>
                <a:ext uri="{FF2B5EF4-FFF2-40B4-BE49-F238E27FC236}">
                  <a16:creationId xmlns:a16="http://schemas.microsoft.com/office/drawing/2014/main" id="{2BAB433F-0942-4FF6-83FD-B458F0C95307}"/>
                </a:ext>
              </a:extLst>
            </p:cNvPr>
            <p:cNvSpPr/>
            <p:nvPr/>
          </p:nvSpPr>
          <p:spPr>
            <a:xfrm>
              <a:off x="4069206" y="1948966"/>
              <a:ext cx="432000" cy="8188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9" name="Rechteck 18">
              <a:extLst>
                <a:ext uri="{FF2B5EF4-FFF2-40B4-BE49-F238E27FC236}">
                  <a16:creationId xmlns:a16="http://schemas.microsoft.com/office/drawing/2014/main" id="{622F6D1B-DEA6-4F18-B763-9D7CFEC46622}"/>
                </a:ext>
              </a:extLst>
            </p:cNvPr>
            <p:cNvSpPr/>
            <p:nvPr/>
          </p:nvSpPr>
          <p:spPr>
            <a:xfrm>
              <a:off x="4458168" y="2981815"/>
              <a:ext cx="361666" cy="8188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0" name="Rechteck 19">
              <a:extLst>
                <a:ext uri="{FF2B5EF4-FFF2-40B4-BE49-F238E27FC236}">
                  <a16:creationId xmlns:a16="http://schemas.microsoft.com/office/drawing/2014/main" id="{89F2EE7B-0B0A-46FA-95E1-E517DC444D00}"/>
                </a:ext>
              </a:extLst>
            </p:cNvPr>
            <p:cNvSpPr/>
            <p:nvPr/>
          </p:nvSpPr>
          <p:spPr>
            <a:xfrm>
              <a:off x="4107183" y="3347113"/>
              <a:ext cx="720000" cy="8188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1" name="Rechteck 20">
              <a:extLst>
                <a:ext uri="{FF2B5EF4-FFF2-40B4-BE49-F238E27FC236}">
                  <a16:creationId xmlns:a16="http://schemas.microsoft.com/office/drawing/2014/main" id="{A58FB531-EF19-411B-866B-EA9FD822FD76}"/>
                </a:ext>
              </a:extLst>
            </p:cNvPr>
            <p:cNvSpPr/>
            <p:nvPr/>
          </p:nvSpPr>
          <p:spPr>
            <a:xfrm>
              <a:off x="4158807" y="3664643"/>
              <a:ext cx="1044000" cy="8188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2" name="Rechteck 21">
              <a:extLst>
                <a:ext uri="{FF2B5EF4-FFF2-40B4-BE49-F238E27FC236}">
                  <a16:creationId xmlns:a16="http://schemas.microsoft.com/office/drawing/2014/main" id="{356F74F8-415C-4FC2-8450-3805762C1F3A}"/>
                </a:ext>
              </a:extLst>
            </p:cNvPr>
            <p:cNvSpPr/>
            <p:nvPr/>
          </p:nvSpPr>
          <p:spPr>
            <a:xfrm>
              <a:off x="5124831" y="3306169"/>
              <a:ext cx="361666" cy="8188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3" name="Rechteck 22">
              <a:extLst>
                <a:ext uri="{FF2B5EF4-FFF2-40B4-BE49-F238E27FC236}">
                  <a16:creationId xmlns:a16="http://schemas.microsoft.com/office/drawing/2014/main" id="{B8B068D2-501B-4C3D-8274-3BA85405E727}"/>
                </a:ext>
              </a:extLst>
            </p:cNvPr>
            <p:cNvSpPr/>
            <p:nvPr/>
          </p:nvSpPr>
          <p:spPr>
            <a:xfrm>
              <a:off x="5176455" y="2978109"/>
              <a:ext cx="361666" cy="8188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4" name="Rechteck 23">
              <a:extLst>
                <a:ext uri="{FF2B5EF4-FFF2-40B4-BE49-F238E27FC236}">
                  <a16:creationId xmlns:a16="http://schemas.microsoft.com/office/drawing/2014/main" id="{1EEC6BC9-D1AC-404E-85C4-C5E4B5011010}"/>
                </a:ext>
              </a:extLst>
            </p:cNvPr>
            <p:cNvSpPr/>
            <p:nvPr/>
          </p:nvSpPr>
          <p:spPr>
            <a:xfrm>
              <a:off x="5124831" y="2650049"/>
              <a:ext cx="361666" cy="8188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5" name="Rechteck 24">
              <a:extLst>
                <a:ext uri="{FF2B5EF4-FFF2-40B4-BE49-F238E27FC236}">
                  <a16:creationId xmlns:a16="http://schemas.microsoft.com/office/drawing/2014/main" id="{DCFF49D7-839A-4ADE-BBED-AE29B9E95A75}"/>
                </a:ext>
              </a:extLst>
            </p:cNvPr>
            <p:cNvSpPr/>
            <p:nvPr/>
          </p:nvSpPr>
          <p:spPr>
            <a:xfrm>
              <a:off x="5103918" y="1948966"/>
              <a:ext cx="1152000" cy="8188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6" name="Rechteck 25">
              <a:extLst>
                <a:ext uri="{FF2B5EF4-FFF2-40B4-BE49-F238E27FC236}">
                  <a16:creationId xmlns:a16="http://schemas.microsoft.com/office/drawing/2014/main" id="{9FE23CD3-AF4B-419A-8367-3B8C17D2B330}"/>
                </a:ext>
              </a:extLst>
            </p:cNvPr>
            <p:cNvSpPr/>
            <p:nvPr/>
          </p:nvSpPr>
          <p:spPr>
            <a:xfrm>
              <a:off x="6154354" y="2626656"/>
              <a:ext cx="756000" cy="8188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7" name="Rechteck 26">
              <a:extLst>
                <a:ext uri="{FF2B5EF4-FFF2-40B4-BE49-F238E27FC236}">
                  <a16:creationId xmlns:a16="http://schemas.microsoft.com/office/drawing/2014/main" id="{E208746C-C80C-4D72-8017-B13686465372}"/>
                </a:ext>
              </a:extLst>
            </p:cNvPr>
            <p:cNvSpPr/>
            <p:nvPr/>
          </p:nvSpPr>
          <p:spPr>
            <a:xfrm>
              <a:off x="6829476" y="2326377"/>
              <a:ext cx="361666" cy="8188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8" name="Rechteck 27">
              <a:extLst>
                <a:ext uri="{FF2B5EF4-FFF2-40B4-BE49-F238E27FC236}">
                  <a16:creationId xmlns:a16="http://schemas.microsoft.com/office/drawing/2014/main" id="{E4F54E67-D921-48B9-8872-F5437778C1BB}"/>
                </a:ext>
              </a:extLst>
            </p:cNvPr>
            <p:cNvSpPr/>
            <p:nvPr/>
          </p:nvSpPr>
          <p:spPr>
            <a:xfrm>
              <a:off x="7191142" y="1996195"/>
              <a:ext cx="396000" cy="8188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9" name="Rechteck 28">
              <a:extLst>
                <a:ext uri="{FF2B5EF4-FFF2-40B4-BE49-F238E27FC236}">
                  <a16:creationId xmlns:a16="http://schemas.microsoft.com/office/drawing/2014/main" id="{9730C5EA-D4D2-4DFF-AEEB-6A576C8DD29F}"/>
                </a:ext>
              </a:extLst>
            </p:cNvPr>
            <p:cNvSpPr/>
            <p:nvPr/>
          </p:nvSpPr>
          <p:spPr>
            <a:xfrm>
              <a:off x="7552808" y="2626656"/>
              <a:ext cx="1044000" cy="8188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0" name="Rechteck 29">
              <a:extLst>
                <a:ext uri="{FF2B5EF4-FFF2-40B4-BE49-F238E27FC236}">
                  <a16:creationId xmlns:a16="http://schemas.microsoft.com/office/drawing/2014/main" id="{1AB490FF-D4FD-46CD-8E46-9E5A5F8D06E2}"/>
                </a:ext>
              </a:extLst>
            </p:cNvPr>
            <p:cNvSpPr/>
            <p:nvPr/>
          </p:nvSpPr>
          <p:spPr>
            <a:xfrm>
              <a:off x="8235196" y="4355762"/>
              <a:ext cx="361666" cy="8188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1" name="Rechteck 30">
              <a:extLst>
                <a:ext uri="{FF2B5EF4-FFF2-40B4-BE49-F238E27FC236}">
                  <a16:creationId xmlns:a16="http://schemas.microsoft.com/office/drawing/2014/main" id="{C52990A2-FC56-4531-96C8-C66A13261E00}"/>
                </a:ext>
              </a:extLst>
            </p:cNvPr>
            <p:cNvSpPr/>
            <p:nvPr/>
          </p:nvSpPr>
          <p:spPr>
            <a:xfrm>
              <a:off x="8235196" y="5028369"/>
              <a:ext cx="468000" cy="8188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2" name="Rechteck 31">
              <a:extLst>
                <a:ext uri="{FF2B5EF4-FFF2-40B4-BE49-F238E27FC236}">
                  <a16:creationId xmlns:a16="http://schemas.microsoft.com/office/drawing/2014/main" id="{3178408A-C4C5-43DE-BB5F-937387368BED}"/>
                </a:ext>
              </a:extLst>
            </p:cNvPr>
            <p:cNvSpPr/>
            <p:nvPr/>
          </p:nvSpPr>
          <p:spPr>
            <a:xfrm>
              <a:off x="8610510" y="4692065"/>
              <a:ext cx="361666" cy="8188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3" name="Rechteck 32">
              <a:extLst>
                <a:ext uri="{FF2B5EF4-FFF2-40B4-BE49-F238E27FC236}">
                  <a16:creationId xmlns:a16="http://schemas.microsoft.com/office/drawing/2014/main" id="{B59BA7ED-EE91-4CF7-97B9-1E56D92AFA61}"/>
                </a:ext>
              </a:extLst>
            </p:cNvPr>
            <p:cNvSpPr/>
            <p:nvPr/>
          </p:nvSpPr>
          <p:spPr>
            <a:xfrm>
              <a:off x="8944880" y="3502517"/>
              <a:ext cx="361666" cy="8188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4" name="Rechteck 33">
              <a:extLst>
                <a:ext uri="{FF2B5EF4-FFF2-40B4-BE49-F238E27FC236}">
                  <a16:creationId xmlns:a16="http://schemas.microsoft.com/office/drawing/2014/main" id="{113956DD-825A-4919-B0FB-9253F3190FBF}"/>
                </a:ext>
              </a:extLst>
            </p:cNvPr>
            <p:cNvSpPr/>
            <p:nvPr/>
          </p:nvSpPr>
          <p:spPr>
            <a:xfrm rot="5400000">
              <a:off x="3101880" y="2017831"/>
              <a:ext cx="720000" cy="8188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5" name="Rechteck 34">
              <a:extLst>
                <a:ext uri="{FF2B5EF4-FFF2-40B4-BE49-F238E27FC236}">
                  <a16:creationId xmlns:a16="http://schemas.microsoft.com/office/drawing/2014/main" id="{23877327-6FC8-4B08-B416-66BDFCB10B5C}"/>
                </a:ext>
              </a:extLst>
            </p:cNvPr>
            <p:cNvSpPr/>
            <p:nvPr/>
          </p:nvSpPr>
          <p:spPr>
            <a:xfrm rot="5400000">
              <a:off x="2565065" y="2950942"/>
              <a:ext cx="1116000" cy="8188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6" name="Rechteck 35">
              <a:extLst>
                <a:ext uri="{FF2B5EF4-FFF2-40B4-BE49-F238E27FC236}">
                  <a16:creationId xmlns:a16="http://schemas.microsoft.com/office/drawing/2014/main" id="{9B774A0D-ABAE-439B-A08F-3F604D46624A}"/>
                </a:ext>
              </a:extLst>
            </p:cNvPr>
            <p:cNvSpPr/>
            <p:nvPr/>
          </p:nvSpPr>
          <p:spPr>
            <a:xfrm rot="5400000">
              <a:off x="3920358" y="1795858"/>
              <a:ext cx="360000" cy="8188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7" name="Rechteck 36">
              <a:extLst>
                <a:ext uri="{FF2B5EF4-FFF2-40B4-BE49-F238E27FC236}">
                  <a16:creationId xmlns:a16="http://schemas.microsoft.com/office/drawing/2014/main" id="{E646F344-69EC-49C4-95EA-67C2BB431CD5}"/>
                </a:ext>
              </a:extLst>
            </p:cNvPr>
            <p:cNvSpPr/>
            <p:nvPr/>
          </p:nvSpPr>
          <p:spPr>
            <a:xfrm rot="5400000">
              <a:off x="3995111" y="2447977"/>
              <a:ext cx="1008000" cy="8188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8" name="Rechteck 37">
              <a:extLst>
                <a:ext uri="{FF2B5EF4-FFF2-40B4-BE49-F238E27FC236}">
                  <a16:creationId xmlns:a16="http://schemas.microsoft.com/office/drawing/2014/main" id="{A8CB14AA-F10C-493F-8042-B8EC9E059147}"/>
                </a:ext>
              </a:extLst>
            </p:cNvPr>
            <p:cNvSpPr/>
            <p:nvPr/>
          </p:nvSpPr>
          <p:spPr>
            <a:xfrm rot="5400000">
              <a:off x="3983581" y="3514896"/>
              <a:ext cx="360000" cy="8188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9" name="Rechteck 38">
              <a:extLst>
                <a:ext uri="{FF2B5EF4-FFF2-40B4-BE49-F238E27FC236}">
                  <a16:creationId xmlns:a16="http://schemas.microsoft.com/office/drawing/2014/main" id="{358AD1FC-81B8-4FD0-B926-087C334C5474}"/>
                </a:ext>
              </a:extLst>
            </p:cNvPr>
            <p:cNvSpPr/>
            <p:nvPr/>
          </p:nvSpPr>
          <p:spPr>
            <a:xfrm rot="5400000">
              <a:off x="4620164" y="3133813"/>
              <a:ext cx="360000" cy="8188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 name="Rechteck 39">
              <a:extLst>
                <a:ext uri="{FF2B5EF4-FFF2-40B4-BE49-F238E27FC236}">
                  <a16:creationId xmlns:a16="http://schemas.microsoft.com/office/drawing/2014/main" id="{86D01C28-ED69-4440-A325-5F5050C27046}"/>
                </a:ext>
              </a:extLst>
            </p:cNvPr>
            <p:cNvSpPr/>
            <p:nvPr/>
          </p:nvSpPr>
          <p:spPr>
            <a:xfrm rot="5400000">
              <a:off x="5291870" y="2795392"/>
              <a:ext cx="360000" cy="8188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 name="Rechteck 40">
              <a:extLst>
                <a:ext uri="{FF2B5EF4-FFF2-40B4-BE49-F238E27FC236}">
                  <a16:creationId xmlns:a16="http://schemas.microsoft.com/office/drawing/2014/main" id="{85BCABD7-C7E0-4FD2-BB78-FF2A767F80B7}"/>
                </a:ext>
              </a:extLst>
            </p:cNvPr>
            <p:cNvSpPr/>
            <p:nvPr/>
          </p:nvSpPr>
          <p:spPr>
            <a:xfrm rot="5400000">
              <a:off x="5023473" y="3117166"/>
              <a:ext cx="360000" cy="8188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2" name="Rechteck 41">
              <a:extLst>
                <a:ext uri="{FF2B5EF4-FFF2-40B4-BE49-F238E27FC236}">
                  <a16:creationId xmlns:a16="http://schemas.microsoft.com/office/drawing/2014/main" id="{3D979F18-9F9A-45D5-BD88-81A20D8655CC}"/>
                </a:ext>
              </a:extLst>
            </p:cNvPr>
            <p:cNvSpPr/>
            <p:nvPr/>
          </p:nvSpPr>
          <p:spPr>
            <a:xfrm rot="5400000">
              <a:off x="4994689" y="3485407"/>
              <a:ext cx="360000" cy="8188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3" name="Rechteck 42">
              <a:extLst>
                <a:ext uri="{FF2B5EF4-FFF2-40B4-BE49-F238E27FC236}">
                  <a16:creationId xmlns:a16="http://schemas.microsoft.com/office/drawing/2014/main" id="{F5F08B61-F092-4AAF-94F1-0E67EC40B16C}"/>
                </a:ext>
              </a:extLst>
            </p:cNvPr>
            <p:cNvSpPr/>
            <p:nvPr/>
          </p:nvSpPr>
          <p:spPr>
            <a:xfrm rot="5400000">
              <a:off x="6015755" y="2143380"/>
              <a:ext cx="360000" cy="8188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4" name="Rechteck 43">
              <a:extLst>
                <a:ext uri="{FF2B5EF4-FFF2-40B4-BE49-F238E27FC236}">
                  <a16:creationId xmlns:a16="http://schemas.microsoft.com/office/drawing/2014/main" id="{D4A12CB1-8178-42B9-A17C-9EFA11F44BD3}"/>
                </a:ext>
              </a:extLst>
            </p:cNvPr>
            <p:cNvSpPr/>
            <p:nvPr/>
          </p:nvSpPr>
          <p:spPr>
            <a:xfrm rot="5400000">
              <a:off x="6041614" y="2463538"/>
              <a:ext cx="360000" cy="8188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5" name="Rechteck 44">
              <a:extLst>
                <a:ext uri="{FF2B5EF4-FFF2-40B4-BE49-F238E27FC236}">
                  <a16:creationId xmlns:a16="http://schemas.microsoft.com/office/drawing/2014/main" id="{291C75EB-0154-42AA-8229-729AF883A89B}"/>
                </a:ext>
              </a:extLst>
            </p:cNvPr>
            <p:cNvSpPr/>
            <p:nvPr/>
          </p:nvSpPr>
          <p:spPr>
            <a:xfrm rot="5400000">
              <a:off x="6656689" y="2483978"/>
              <a:ext cx="360000" cy="8188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6" name="Rechteck 45">
              <a:extLst>
                <a:ext uri="{FF2B5EF4-FFF2-40B4-BE49-F238E27FC236}">
                  <a16:creationId xmlns:a16="http://schemas.microsoft.com/office/drawing/2014/main" id="{5306069E-B6DB-4FC7-B937-5E28B7B17F57}"/>
                </a:ext>
              </a:extLst>
            </p:cNvPr>
            <p:cNvSpPr/>
            <p:nvPr/>
          </p:nvSpPr>
          <p:spPr>
            <a:xfrm rot="5400000">
              <a:off x="7052985" y="2197832"/>
              <a:ext cx="360000" cy="8188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7" name="Rechteck 46">
              <a:extLst>
                <a:ext uri="{FF2B5EF4-FFF2-40B4-BE49-F238E27FC236}">
                  <a16:creationId xmlns:a16="http://schemas.microsoft.com/office/drawing/2014/main" id="{B66A4E87-390B-4E1A-B3CE-BACD0E5CD0C2}"/>
                </a:ext>
              </a:extLst>
            </p:cNvPr>
            <p:cNvSpPr/>
            <p:nvPr/>
          </p:nvSpPr>
          <p:spPr>
            <a:xfrm rot="5400000">
              <a:off x="7266835" y="2287381"/>
              <a:ext cx="648000" cy="8188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8" name="Rechteck 47">
              <a:extLst>
                <a:ext uri="{FF2B5EF4-FFF2-40B4-BE49-F238E27FC236}">
                  <a16:creationId xmlns:a16="http://schemas.microsoft.com/office/drawing/2014/main" id="{8E8D9614-CD7B-4B3B-892C-1F1509C1885D}"/>
                </a:ext>
              </a:extLst>
            </p:cNvPr>
            <p:cNvSpPr/>
            <p:nvPr/>
          </p:nvSpPr>
          <p:spPr>
            <a:xfrm rot="5400000">
              <a:off x="7768685" y="2088930"/>
              <a:ext cx="360000" cy="8188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9" name="Rechteck 48">
              <a:extLst>
                <a:ext uri="{FF2B5EF4-FFF2-40B4-BE49-F238E27FC236}">
                  <a16:creationId xmlns:a16="http://schemas.microsoft.com/office/drawing/2014/main" id="{671BA6AE-C106-4C4E-8416-73C10A6FE1DA}"/>
                </a:ext>
              </a:extLst>
            </p:cNvPr>
            <p:cNvSpPr/>
            <p:nvPr/>
          </p:nvSpPr>
          <p:spPr>
            <a:xfrm rot="5400000">
              <a:off x="7642807" y="3464993"/>
              <a:ext cx="1908000" cy="8188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0" name="Rechteck 49">
              <a:extLst>
                <a:ext uri="{FF2B5EF4-FFF2-40B4-BE49-F238E27FC236}">
                  <a16:creationId xmlns:a16="http://schemas.microsoft.com/office/drawing/2014/main" id="{26ADD35B-1888-4A76-9C55-62C4F26428C1}"/>
                </a:ext>
              </a:extLst>
            </p:cNvPr>
            <p:cNvSpPr/>
            <p:nvPr/>
          </p:nvSpPr>
          <p:spPr>
            <a:xfrm rot="5400000">
              <a:off x="8085239" y="4535762"/>
              <a:ext cx="360000" cy="8188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1" name="Rechteck 50">
              <a:extLst>
                <a:ext uri="{FF2B5EF4-FFF2-40B4-BE49-F238E27FC236}">
                  <a16:creationId xmlns:a16="http://schemas.microsoft.com/office/drawing/2014/main" id="{A93CCC72-C427-4E0D-87A7-A22A4431D13B}"/>
                </a:ext>
              </a:extLst>
            </p:cNvPr>
            <p:cNvSpPr/>
            <p:nvPr/>
          </p:nvSpPr>
          <p:spPr>
            <a:xfrm rot="5400000">
              <a:off x="8095161" y="4807427"/>
              <a:ext cx="360000" cy="8188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2" name="Rechteck 51">
              <a:extLst>
                <a:ext uri="{FF2B5EF4-FFF2-40B4-BE49-F238E27FC236}">
                  <a16:creationId xmlns:a16="http://schemas.microsoft.com/office/drawing/2014/main" id="{94FDE346-D1C0-480C-A7D3-0004272022EA}"/>
                </a:ext>
              </a:extLst>
            </p:cNvPr>
            <p:cNvSpPr/>
            <p:nvPr/>
          </p:nvSpPr>
          <p:spPr>
            <a:xfrm rot="5400000">
              <a:off x="8488776" y="4840715"/>
              <a:ext cx="360000" cy="8188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3" name="Rechteck 52">
              <a:extLst>
                <a:ext uri="{FF2B5EF4-FFF2-40B4-BE49-F238E27FC236}">
                  <a16:creationId xmlns:a16="http://schemas.microsoft.com/office/drawing/2014/main" id="{5616422C-D3DB-4789-92E6-63F735AC95D8}"/>
                </a:ext>
              </a:extLst>
            </p:cNvPr>
            <p:cNvSpPr/>
            <p:nvPr/>
          </p:nvSpPr>
          <p:spPr>
            <a:xfrm rot="5400000">
              <a:off x="8314879" y="4086002"/>
              <a:ext cx="1260000" cy="8188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5" name="Rechteck 54">
              <a:extLst>
                <a:ext uri="{FF2B5EF4-FFF2-40B4-BE49-F238E27FC236}">
                  <a16:creationId xmlns:a16="http://schemas.microsoft.com/office/drawing/2014/main" id="{5D2E0A31-EAAA-4864-9CC8-5442F5634FB8}"/>
                </a:ext>
              </a:extLst>
            </p:cNvPr>
            <p:cNvSpPr/>
            <p:nvPr/>
          </p:nvSpPr>
          <p:spPr>
            <a:xfrm rot="5400000">
              <a:off x="4823540" y="2312758"/>
              <a:ext cx="720000" cy="8188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pic>
        <p:nvPicPr>
          <p:cNvPr id="59" name="Grafik 58">
            <a:extLst>
              <a:ext uri="{FF2B5EF4-FFF2-40B4-BE49-F238E27FC236}">
                <a16:creationId xmlns:a16="http://schemas.microsoft.com/office/drawing/2014/main" id="{A80A4AF1-7699-4DE5-A3B3-646F254BC4C1}"/>
              </a:ext>
            </a:extLst>
          </p:cNvPr>
          <p:cNvPicPr>
            <a:picLocks noChangeAspect="1"/>
          </p:cNvPicPr>
          <p:nvPr/>
        </p:nvPicPr>
        <p:blipFill>
          <a:blip r:embed="rId3"/>
          <a:stretch>
            <a:fillRect/>
          </a:stretch>
        </p:blipFill>
        <p:spPr>
          <a:xfrm>
            <a:off x="9123193" y="3385790"/>
            <a:ext cx="1411181" cy="1021071"/>
          </a:xfrm>
          <a:prstGeom prst="rect">
            <a:avLst/>
          </a:prstGeom>
        </p:spPr>
      </p:pic>
      <p:sp>
        <p:nvSpPr>
          <p:cNvPr id="64" name="Rechteck 63">
            <a:extLst>
              <a:ext uri="{FF2B5EF4-FFF2-40B4-BE49-F238E27FC236}">
                <a16:creationId xmlns:a16="http://schemas.microsoft.com/office/drawing/2014/main" id="{EA8B44F8-0196-44EE-8070-9765A76E01F4}"/>
              </a:ext>
            </a:extLst>
          </p:cNvPr>
          <p:cNvSpPr/>
          <p:nvPr/>
        </p:nvSpPr>
        <p:spPr>
          <a:xfrm>
            <a:off x="8693312" y="1714484"/>
            <a:ext cx="2270943" cy="461665"/>
          </a:xfrm>
          <a:prstGeom prst="rect">
            <a:avLst/>
          </a:prstGeom>
        </p:spPr>
        <p:txBody>
          <a:bodyPr wrap="none">
            <a:spAutoFit/>
          </a:bodyPr>
          <a:lstStyle/>
          <a:p>
            <a:pPr algn="ctr"/>
            <a:r>
              <a:rPr lang="de-DE" sz="2400" dirty="0"/>
              <a:t>Standard </a:t>
            </a:r>
            <a:r>
              <a:rPr lang="de-DE" sz="2400" dirty="0" err="1"/>
              <a:t>of</a:t>
            </a:r>
            <a:r>
              <a:rPr lang="de-DE" sz="2400" dirty="0"/>
              <a:t> Care</a:t>
            </a:r>
          </a:p>
        </p:txBody>
      </p:sp>
      <p:sp>
        <p:nvSpPr>
          <p:cNvPr id="65" name="Rechteck 64">
            <a:extLst>
              <a:ext uri="{FF2B5EF4-FFF2-40B4-BE49-F238E27FC236}">
                <a16:creationId xmlns:a16="http://schemas.microsoft.com/office/drawing/2014/main" id="{0D50CCAF-76D0-4CB9-8DC3-90EB1D5D33C6}"/>
              </a:ext>
            </a:extLst>
          </p:cNvPr>
          <p:cNvSpPr/>
          <p:nvPr/>
        </p:nvSpPr>
        <p:spPr>
          <a:xfrm>
            <a:off x="5033062" y="1714484"/>
            <a:ext cx="2355453" cy="461665"/>
          </a:xfrm>
          <a:prstGeom prst="rect">
            <a:avLst/>
          </a:prstGeom>
        </p:spPr>
        <p:txBody>
          <a:bodyPr wrap="none">
            <a:spAutoFit/>
          </a:bodyPr>
          <a:lstStyle/>
          <a:p>
            <a:pPr algn="ctr"/>
            <a:r>
              <a:rPr lang="de-DE" sz="2400" dirty="0" err="1"/>
              <a:t>It</a:t>
            </a:r>
            <a:r>
              <a:rPr lang="de-DE" sz="2400" dirty="0"/>
              <a:t> </a:t>
            </a:r>
            <a:r>
              <a:rPr lang="de-DE" sz="2400" dirty="0" err="1"/>
              <a:t>is</a:t>
            </a:r>
            <a:r>
              <a:rPr lang="de-DE" sz="2400" dirty="0"/>
              <a:t> </a:t>
            </a:r>
            <a:r>
              <a:rPr lang="de-DE" sz="2400" dirty="0" err="1"/>
              <a:t>worth</a:t>
            </a:r>
            <a:r>
              <a:rPr lang="de-DE" sz="2400" dirty="0"/>
              <a:t> </a:t>
            </a:r>
            <a:r>
              <a:rPr lang="de-DE" sz="2400" dirty="0" err="1"/>
              <a:t>doing</a:t>
            </a:r>
            <a:r>
              <a:rPr lang="de-DE" sz="2400" dirty="0"/>
              <a:t>?</a:t>
            </a:r>
          </a:p>
        </p:txBody>
      </p:sp>
      <p:sp>
        <p:nvSpPr>
          <p:cNvPr id="79" name="Rectangle 10">
            <a:extLst>
              <a:ext uri="{FF2B5EF4-FFF2-40B4-BE49-F238E27FC236}">
                <a16:creationId xmlns:a16="http://schemas.microsoft.com/office/drawing/2014/main" id="{89AF6EC1-28DE-4EC0-BE42-B13FCAE08E85}"/>
              </a:ext>
            </a:extLst>
          </p:cNvPr>
          <p:cNvSpPr>
            <a:spLocks noChangeArrowheads="1"/>
          </p:cNvSpPr>
          <p:nvPr/>
        </p:nvSpPr>
        <p:spPr bwMode="auto">
          <a:xfrm>
            <a:off x="4485190" y="1169272"/>
            <a:ext cx="7456400" cy="369332"/>
          </a:xfrm>
          <a:prstGeom prst="rect">
            <a:avLst/>
          </a:prstGeom>
          <a:noFill/>
          <a:ln w="9525">
            <a:noFill/>
            <a:miter lim="800000"/>
            <a:headEnd/>
            <a:tailEnd/>
          </a:ln>
        </p:spPr>
        <p:txBody>
          <a:bodyPr wrap="none" lIns="0" tIns="0" rIns="0" bIns="0">
            <a:spAutoFit/>
          </a:bodyPr>
          <a:lstStyle/>
          <a:p>
            <a:r>
              <a:rPr lang="de-DE" sz="2400" i="1" dirty="0"/>
              <a:t>… bei der Entwicklung KI-gestützter medizinischer Verfahren</a:t>
            </a:r>
          </a:p>
        </p:txBody>
      </p:sp>
      <p:sp>
        <p:nvSpPr>
          <p:cNvPr id="80" name="Rectangle 10">
            <a:extLst>
              <a:ext uri="{FF2B5EF4-FFF2-40B4-BE49-F238E27FC236}">
                <a16:creationId xmlns:a16="http://schemas.microsoft.com/office/drawing/2014/main" id="{2D49C4A9-3443-4310-9E5A-6709E1C49D17}"/>
              </a:ext>
            </a:extLst>
          </p:cNvPr>
          <p:cNvSpPr>
            <a:spLocks noChangeArrowheads="1"/>
          </p:cNvSpPr>
          <p:nvPr/>
        </p:nvSpPr>
        <p:spPr bwMode="auto">
          <a:xfrm>
            <a:off x="4227401" y="293030"/>
            <a:ext cx="4448397" cy="466410"/>
          </a:xfrm>
          <a:prstGeom prst="rect">
            <a:avLst/>
          </a:prstGeom>
          <a:noFill/>
          <a:ln w="9525">
            <a:noFill/>
            <a:miter lim="800000"/>
            <a:headEnd/>
            <a:tailEnd/>
          </a:ln>
        </p:spPr>
        <p:txBody>
          <a:bodyPr wrap="none" lIns="0" tIns="0" rIns="0" bIns="0">
            <a:spAutoFit/>
          </a:bodyPr>
          <a:lstStyle/>
          <a:p>
            <a:pPr algn="ctr">
              <a:lnSpc>
                <a:spcPct val="115000"/>
              </a:lnSpc>
            </a:pPr>
            <a:r>
              <a:rPr lang="de-DE" sz="2800" dirty="0"/>
              <a:t>Regulatorische Kontroversen…</a:t>
            </a:r>
            <a:endParaRPr lang="de-DE" sz="2800" dirty="0">
              <a:latin typeface="Calibri" panose="020F0502020204030204" pitchFamily="34" charset="0"/>
              <a:cs typeface="Times New Roman" panose="02020603050405020304" pitchFamily="18" charset="0"/>
            </a:endParaRPr>
          </a:p>
        </p:txBody>
      </p:sp>
      <p:grpSp>
        <p:nvGrpSpPr>
          <p:cNvPr id="58" name="Gruppieren 57">
            <a:extLst>
              <a:ext uri="{FF2B5EF4-FFF2-40B4-BE49-F238E27FC236}">
                <a16:creationId xmlns:a16="http://schemas.microsoft.com/office/drawing/2014/main" id="{F3CA436F-B29C-4A59-85B3-481FE19A2400}"/>
              </a:ext>
            </a:extLst>
          </p:cNvPr>
          <p:cNvGrpSpPr/>
          <p:nvPr/>
        </p:nvGrpSpPr>
        <p:grpSpPr>
          <a:xfrm>
            <a:off x="607875" y="5772259"/>
            <a:ext cx="10260000" cy="487065"/>
            <a:chOff x="1064341" y="5846773"/>
            <a:chExt cx="10260000" cy="487065"/>
          </a:xfrm>
          <a:solidFill>
            <a:schemeClr val="bg1"/>
          </a:solidFill>
        </p:grpSpPr>
        <p:sp>
          <p:nvSpPr>
            <p:cNvPr id="54" name="Rechteck 53">
              <a:extLst>
                <a:ext uri="{FF2B5EF4-FFF2-40B4-BE49-F238E27FC236}">
                  <a16:creationId xmlns:a16="http://schemas.microsoft.com/office/drawing/2014/main" id="{2179E846-893F-4A0D-9625-DEA2A5B1A4FD}"/>
                </a:ext>
              </a:extLst>
            </p:cNvPr>
            <p:cNvSpPr/>
            <p:nvPr/>
          </p:nvSpPr>
          <p:spPr>
            <a:xfrm>
              <a:off x="1064341" y="5846773"/>
              <a:ext cx="10260000" cy="432000"/>
            </a:xfrm>
            <a:prstGeom prst="rect">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1" name="Rechteck 60">
              <a:extLst>
                <a:ext uri="{FF2B5EF4-FFF2-40B4-BE49-F238E27FC236}">
                  <a16:creationId xmlns:a16="http://schemas.microsoft.com/office/drawing/2014/main" id="{8A64ABB5-4737-4E9A-8C3D-2C7C97BE2E32}"/>
                </a:ext>
              </a:extLst>
            </p:cNvPr>
            <p:cNvSpPr/>
            <p:nvPr/>
          </p:nvSpPr>
          <p:spPr>
            <a:xfrm>
              <a:off x="2293952" y="5872173"/>
              <a:ext cx="1209818" cy="461665"/>
            </a:xfrm>
            <a:prstGeom prst="rect">
              <a:avLst/>
            </a:prstGeom>
            <a:grpFill/>
          </p:spPr>
          <p:txBody>
            <a:bodyPr wrap="none">
              <a:spAutoFit/>
            </a:bodyPr>
            <a:lstStyle/>
            <a:p>
              <a:pPr algn="ctr"/>
              <a:r>
                <a:rPr lang="de-DE" sz="2400" dirty="0"/>
                <a:t>„Bench“</a:t>
              </a:r>
            </a:p>
          </p:txBody>
        </p:sp>
        <p:sp>
          <p:nvSpPr>
            <p:cNvPr id="56" name="Textfeld 55">
              <a:extLst>
                <a:ext uri="{FF2B5EF4-FFF2-40B4-BE49-F238E27FC236}">
                  <a16:creationId xmlns:a16="http://schemas.microsoft.com/office/drawing/2014/main" id="{36B4A36F-BF7D-4D2A-AFC0-68F3919B1BBD}"/>
                </a:ext>
              </a:extLst>
            </p:cNvPr>
            <p:cNvSpPr txBox="1"/>
            <p:nvPr/>
          </p:nvSpPr>
          <p:spPr>
            <a:xfrm>
              <a:off x="9276647" y="5872173"/>
              <a:ext cx="1891672" cy="461665"/>
            </a:xfrm>
            <a:prstGeom prst="rect">
              <a:avLst/>
            </a:prstGeom>
            <a:grpFill/>
          </p:spPr>
          <p:txBody>
            <a:bodyPr wrap="none" rtlCol="0">
              <a:spAutoFit/>
            </a:bodyPr>
            <a:lstStyle/>
            <a:p>
              <a:pPr algn="ctr"/>
              <a:r>
                <a:rPr lang="de-DE" sz="2400" dirty="0"/>
                <a:t>„Community“</a:t>
              </a:r>
            </a:p>
          </p:txBody>
        </p:sp>
        <p:sp>
          <p:nvSpPr>
            <p:cNvPr id="8" name="Rechteck 7">
              <a:extLst>
                <a:ext uri="{FF2B5EF4-FFF2-40B4-BE49-F238E27FC236}">
                  <a16:creationId xmlns:a16="http://schemas.microsoft.com/office/drawing/2014/main" id="{DC34AAEB-D340-4A68-AA09-CFB7E81FBE98}"/>
                </a:ext>
              </a:extLst>
            </p:cNvPr>
            <p:cNvSpPr/>
            <p:nvPr/>
          </p:nvSpPr>
          <p:spPr>
            <a:xfrm>
              <a:off x="5729270" y="5846773"/>
              <a:ext cx="1496436" cy="461665"/>
            </a:xfrm>
            <a:prstGeom prst="rect">
              <a:avLst/>
            </a:prstGeom>
            <a:grpFill/>
          </p:spPr>
          <p:txBody>
            <a:bodyPr wrap="none">
              <a:spAutoFit/>
            </a:bodyPr>
            <a:lstStyle/>
            <a:p>
              <a:pPr algn="ctr"/>
              <a:r>
                <a:rPr lang="de-DE" sz="2400" dirty="0"/>
                <a:t> „</a:t>
              </a:r>
              <a:r>
                <a:rPr lang="de-DE" sz="2400" dirty="0" err="1"/>
                <a:t>Bedside</a:t>
              </a:r>
              <a:r>
                <a:rPr lang="de-DE" sz="2400" dirty="0"/>
                <a:t>“</a:t>
              </a:r>
            </a:p>
          </p:txBody>
        </p:sp>
      </p:grpSp>
      <p:sp>
        <p:nvSpPr>
          <p:cNvPr id="81" name="Textfeld 80">
            <a:extLst>
              <a:ext uri="{FF2B5EF4-FFF2-40B4-BE49-F238E27FC236}">
                <a16:creationId xmlns:a16="http://schemas.microsoft.com/office/drawing/2014/main" id="{95CD8C19-F64D-4DD1-96B9-6EB5BB576992}"/>
              </a:ext>
            </a:extLst>
          </p:cNvPr>
          <p:cNvSpPr txBox="1"/>
          <p:nvPr/>
        </p:nvSpPr>
        <p:spPr>
          <a:xfrm>
            <a:off x="408942" y="2556626"/>
            <a:ext cx="397866" cy="646331"/>
          </a:xfrm>
          <a:prstGeom prst="rect">
            <a:avLst/>
          </a:prstGeom>
          <a:noFill/>
        </p:spPr>
        <p:txBody>
          <a:bodyPr wrap="none" rtlCol="0">
            <a:spAutoFit/>
          </a:bodyPr>
          <a:lstStyle/>
          <a:p>
            <a:r>
              <a:rPr lang="de-DE" sz="3600" b="1" dirty="0">
                <a:solidFill>
                  <a:srgbClr val="FF0000"/>
                </a:solidFill>
              </a:rPr>
              <a:t>?</a:t>
            </a:r>
          </a:p>
        </p:txBody>
      </p:sp>
      <p:sp>
        <p:nvSpPr>
          <p:cNvPr id="82" name="Textfeld 81">
            <a:extLst>
              <a:ext uri="{FF2B5EF4-FFF2-40B4-BE49-F238E27FC236}">
                <a16:creationId xmlns:a16="http://schemas.microsoft.com/office/drawing/2014/main" id="{DA2E9E47-7F06-4513-B272-37446CAC4696}"/>
              </a:ext>
            </a:extLst>
          </p:cNvPr>
          <p:cNvSpPr txBox="1"/>
          <p:nvPr/>
        </p:nvSpPr>
        <p:spPr>
          <a:xfrm>
            <a:off x="408942" y="3575918"/>
            <a:ext cx="397866" cy="646331"/>
          </a:xfrm>
          <a:prstGeom prst="rect">
            <a:avLst/>
          </a:prstGeom>
          <a:noFill/>
        </p:spPr>
        <p:txBody>
          <a:bodyPr wrap="none" rtlCol="0">
            <a:spAutoFit/>
          </a:bodyPr>
          <a:lstStyle/>
          <a:p>
            <a:r>
              <a:rPr lang="de-DE" sz="3600" b="1" dirty="0">
                <a:solidFill>
                  <a:srgbClr val="FF0000"/>
                </a:solidFill>
              </a:rPr>
              <a:t>?</a:t>
            </a:r>
          </a:p>
        </p:txBody>
      </p:sp>
      <p:sp>
        <p:nvSpPr>
          <p:cNvPr id="83" name="Textfeld 82">
            <a:extLst>
              <a:ext uri="{FF2B5EF4-FFF2-40B4-BE49-F238E27FC236}">
                <a16:creationId xmlns:a16="http://schemas.microsoft.com/office/drawing/2014/main" id="{576AB3CE-BC2B-4FAE-A157-ECCF652F5EF1}"/>
              </a:ext>
            </a:extLst>
          </p:cNvPr>
          <p:cNvSpPr txBox="1"/>
          <p:nvPr/>
        </p:nvSpPr>
        <p:spPr>
          <a:xfrm>
            <a:off x="408942" y="4343824"/>
            <a:ext cx="397866" cy="646331"/>
          </a:xfrm>
          <a:prstGeom prst="rect">
            <a:avLst/>
          </a:prstGeom>
          <a:noFill/>
        </p:spPr>
        <p:txBody>
          <a:bodyPr wrap="none" rtlCol="0">
            <a:spAutoFit/>
          </a:bodyPr>
          <a:lstStyle/>
          <a:p>
            <a:r>
              <a:rPr lang="de-DE" sz="3600" b="1" dirty="0">
                <a:solidFill>
                  <a:srgbClr val="FF0000"/>
                </a:solidFill>
              </a:rPr>
              <a:t>?</a:t>
            </a:r>
          </a:p>
        </p:txBody>
      </p:sp>
      <p:cxnSp>
        <p:nvCxnSpPr>
          <p:cNvPr id="90" name="Gerader Verbinder 89">
            <a:extLst>
              <a:ext uri="{FF2B5EF4-FFF2-40B4-BE49-F238E27FC236}">
                <a16:creationId xmlns:a16="http://schemas.microsoft.com/office/drawing/2014/main" id="{DD3B510B-586F-482C-98AD-96507CF889DE}"/>
              </a:ext>
            </a:extLst>
          </p:cNvPr>
          <p:cNvCxnSpPr>
            <a:cxnSpLocks/>
          </p:cNvCxnSpPr>
          <p:nvPr/>
        </p:nvCxnSpPr>
        <p:spPr>
          <a:xfrm>
            <a:off x="5046816" y="4632640"/>
            <a:ext cx="2242984" cy="0"/>
          </a:xfrm>
          <a:prstGeom prst="line">
            <a:avLst/>
          </a:prstGeom>
          <a:ln w="76200">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91" name="Gerader Verbinder 90">
            <a:extLst>
              <a:ext uri="{FF2B5EF4-FFF2-40B4-BE49-F238E27FC236}">
                <a16:creationId xmlns:a16="http://schemas.microsoft.com/office/drawing/2014/main" id="{4FE0D129-2DB2-47F2-8F15-E8B6A63B45A8}"/>
              </a:ext>
            </a:extLst>
          </p:cNvPr>
          <p:cNvCxnSpPr>
            <a:cxnSpLocks/>
          </p:cNvCxnSpPr>
          <p:nvPr/>
        </p:nvCxnSpPr>
        <p:spPr>
          <a:xfrm>
            <a:off x="5246124" y="4407868"/>
            <a:ext cx="2242984" cy="0"/>
          </a:xfrm>
          <a:prstGeom prst="line">
            <a:avLst/>
          </a:prstGeom>
          <a:ln w="76200">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92" name="Gerader Verbinder 91">
            <a:extLst>
              <a:ext uri="{FF2B5EF4-FFF2-40B4-BE49-F238E27FC236}">
                <a16:creationId xmlns:a16="http://schemas.microsoft.com/office/drawing/2014/main" id="{661EA12A-BC63-47FB-B04D-17DDF4AA3689}"/>
              </a:ext>
            </a:extLst>
          </p:cNvPr>
          <p:cNvCxnSpPr>
            <a:cxnSpLocks/>
          </p:cNvCxnSpPr>
          <p:nvPr/>
        </p:nvCxnSpPr>
        <p:spPr>
          <a:xfrm>
            <a:off x="5529416" y="4183096"/>
            <a:ext cx="2242984" cy="0"/>
          </a:xfrm>
          <a:prstGeom prst="line">
            <a:avLst/>
          </a:prstGeom>
          <a:ln w="76200">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93" name="Gerader Verbinder 92">
            <a:extLst>
              <a:ext uri="{FF2B5EF4-FFF2-40B4-BE49-F238E27FC236}">
                <a16:creationId xmlns:a16="http://schemas.microsoft.com/office/drawing/2014/main" id="{40E46580-BD9E-4C1B-98BC-EE3FA6EB71FF}"/>
              </a:ext>
            </a:extLst>
          </p:cNvPr>
          <p:cNvCxnSpPr>
            <a:cxnSpLocks/>
          </p:cNvCxnSpPr>
          <p:nvPr/>
        </p:nvCxnSpPr>
        <p:spPr>
          <a:xfrm>
            <a:off x="5812708" y="3958324"/>
            <a:ext cx="2242984" cy="0"/>
          </a:xfrm>
          <a:prstGeom prst="line">
            <a:avLst/>
          </a:prstGeom>
          <a:ln w="76200">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94" name="Gerader Verbinder 93">
            <a:extLst>
              <a:ext uri="{FF2B5EF4-FFF2-40B4-BE49-F238E27FC236}">
                <a16:creationId xmlns:a16="http://schemas.microsoft.com/office/drawing/2014/main" id="{0BE679E7-92FC-4B2A-A5E1-15C400BFA685}"/>
              </a:ext>
            </a:extLst>
          </p:cNvPr>
          <p:cNvCxnSpPr>
            <a:cxnSpLocks/>
          </p:cNvCxnSpPr>
          <p:nvPr/>
        </p:nvCxnSpPr>
        <p:spPr>
          <a:xfrm>
            <a:off x="6096000" y="3733552"/>
            <a:ext cx="2242984" cy="0"/>
          </a:xfrm>
          <a:prstGeom prst="line">
            <a:avLst/>
          </a:prstGeom>
          <a:ln w="76200">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95515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xit" presetSubtype="8" fill="hold" nodeType="withEffect">
                                  <p:stCondLst>
                                    <p:cond delay="0"/>
                                  </p:stCondLst>
                                  <p:childTnLst>
                                    <p:animEffect transition="out" filter="wipe(left)">
                                      <p:cBhvr>
                                        <p:cTn id="6" dur="1500"/>
                                        <p:tgtEl>
                                          <p:spTgt spid="57"/>
                                        </p:tgtEl>
                                      </p:cBhvr>
                                    </p:animEffect>
                                    <p:set>
                                      <p:cBhvr>
                                        <p:cTn id="7" dur="1" fill="hold">
                                          <p:stCondLst>
                                            <p:cond delay="1499"/>
                                          </p:stCondLst>
                                        </p:cTn>
                                        <p:tgtEl>
                                          <p:spTgt spid="57"/>
                                        </p:tgtEl>
                                        <p:attrNameLst>
                                          <p:attrName>style.visibility</p:attrName>
                                        </p:attrNameLst>
                                      </p:cBhvr>
                                      <p:to>
                                        <p:strVal val="hidden"/>
                                      </p:to>
                                    </p:set>
                                  </p:childTnLst>
                                </p:cTn>
                              </p:par>
                              <p:par>
                                <p:cTn id="8" presetID="10" presetClass="entr" presetSubtype="0" fill="hold" grpId="0" nodeType="withEffect">
                                  <p:stCondLst>
                                    <p:cond delay="1500"/>
                                  </p:stCondLst>
                                  <p:childTnLst>
                                    <p:set>
                                      <p:cBhvr>
                                        <p:cTn id="9" dur="1" fill="hold">
                                          <p:stCondLst>
                                            <p:cond delay="0"/>
                                          </p:stCondLst>
                                        </p:cTn>
                                        <p:tgtEl>
                                          <p:spTgt spid="14"/>
                                        </p:tgtEl>
                                        <p:attrNameLst>
                                          <p:attrName>style.visibility</p:attrName>
                                        </p:attrNameLst>
                                      </p:cBhvr>
                                      <p:to>
                                        <p:strVal val="visible"/>
                                      </p:to>
                                    </p:set>
                                    <p:animEffect transition="in" filter="fade">
                                      <p:cBhvr>
                                        <p:cTn id="10" dur="500"/>
                                        <p:tgtEl>
                                          <p:spTgt spid="14"/>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grpId="0" nodeType="clickEffect">
                                  <p:stCondLst>
                                    <p:cond delay="0"/>
                                  </p:stCondLst>
                                  <p:childTnLst>
                                    <p:set>
                                      <p:cBhvr>
                                        <p:cTn id="14" dur="1" fill="hold">
                                          <p:stCondLst>
                                            <p:cond delay="0"/>
                                          </p:stCondLst>
                                        </p:cTn>
                                        <p:tgtEl>
                                          <p:spTgt spid="65"/>
                                        </p:tgtEl>
                                        <p:attrNameLst>
                                          <p:attrName>style.visibility</p:attrName>
                                        </p:attrNameLst>
                                      </p:cBhvr>
                                      <p:to>
                                        <p:strVal val="visible"/>
                                      </p:to>
                                    </p:set>
                                    <p:animEffect transition="in" filter="wipe(left)">
                                      <p:cBhvr>
                                        <p:cTn id="15" dur="1000"/>
                                        <p:tgtEl>
                                          <p:spTgt spid="65"/>
                                        </p:tgtEl>
                                      </p:cBhvr>
                                    </p:animEffect>
                                  </p:childTnLst>
                                </p:cTn>
                              </p:par>
                              <p:par>
                                <p:cTn id="16" presetID="22" presetClass="entr" presetSubtype="8" fill="hold" nodeType="withEffect">
                                  <p:stCondLst>
                                    <p:cond delay="1000"/>
                                  </p:stCondLst>
                                  <p:childTnLst>
                                    <p:set>
                                      <p:cBhvr>
                                        <p:cTn id="17" dur="1" fill="hold">
                                          <p:stCondLst>
                                            <p:cond delay="0"/>
                                          </p:stCondLst>
                                        </p:cTn>
                                        <p:tgtEl>
                                          <p:spTgt spid="90"/>
                                        </p:tgtEl>
                                        <p:attrNameLst>
                                          <p:attrName>style.visibility</p:attrName>
                                        </p:attrNameLst>
                                      </p:cBhvr>
                                      <p:to>
                                        <p:strVal val="visible"/>
                                      </p:to>
                                    </p:set>
                                    <p:animEffect transition="in" filter="wipe(left)">
                                      <p:cBhvr>
                                        <p:cTn id="18" dur="1000"/>
                                        <p:tgtEl>
                                          <p:spTgt spid="90"/>
                                        </p:tgtEl>
                                      </p:cBhvr>
                                    </p:animEffect>
                                  </p:childTnLst>
                                </p:cTn>
                              </p:par>
                              <p:par>
                                <p:cTn id="19" presetID="22" presetClass="entr" presetSubtype="8" fill="hold" nodeType="withEffect">
                                  <p:stCondLst>
                                    <p:cond delay="2000"/>
                                  </p:stCondLst>
                                  <p:childTnLst>
                                    <p:set>
                                      <p:cBhvr>
                                        <p:cTn id="20" dur="1" fill="hold">
                                          <p:stCondLst>
                                            <p:cond delay="0"/>
                                          </p:stCondLst>
                                        </p:cTn>
                                        <p:tgtEl>
                                          <p:spTgt spid="91"/>
                                        </p:tgtEl>
                                        <p:attrNameLst>
                                          <p:attrName>style.visibility</p:attrName>
                                        </p:attrNameLst>
                                      </p:cBhvr>
                                      <p:to>
                                        <p:strVal val="visible"/>
                                      </p:to>
                                    </p:set>
                                    <p:animEffect transition="in" filter="wipe(left)">
                                      <p:cBhvr>
                                        <p:cTn id="21" dur="1000"/>
                                        <p:tgtEl>
                                          <p:spTgt spid="91"/>
                                        </p:tgtEl>
                                      </p:cBhvr>
                                    </p:animEffect>
                                  </p:childTnLst>
                                </p:cTn>
                              </p:par>
                              <p:par>
                                <p:cTn id="22" presetID="22" presetClass="entr" presetSubtype="8" fill="hold" nodeType="withEffect">
                                  <p:stCondLst>
                                    <p:cond delay="3000"/>
                                  </p:stCondLst>
                                  <p:childTnLst>
                                    <p:set>
                                      <p:cBhvr>
                                        <p:cTn id="23" dur="1" fill="hold">
                                          <p:stCondLst>
                                            <p:cond delay="0"/>
                                          </p:stCondLst>
                                        </p:cTn>
                                        <p:tgtEl>
                                          <p:spTgt spid="92"/>
                                        </p:tgtEl>
                                        <p:attrNameLst>
                                          <p:attrName>style.visibility</p:attrName>
                                        </p:attrNameLst>
                                      </p:cBhvr>
                                      <p:to>
                                        <p:strVal val="visible"/>
                                      </p:to>
                                    </p:set>
                                    <p:animEffect transition="in" filter="wipe(left)">
                                      <p:cBhvr>
                                        <p:cTn id="24" dur="1000"/>
                                        <p:tgtEl>
                                          <p:spTgt spid="92"/>
                                        </p:tgtEl>
                                      </p:cBhvr>
                                    </p:animEffect>
                                  </p:childTnLst>
                                </p:cTn>
                              </p:par>
                              <p:par>
                                <p:cTn id="25" presetID="22" presetClass="entr" presetSubtype="8" fill="hold" nodeType="withEffect">
                                  <p:stCondLst>
                                    <p:cond delay="4000"/>
                                  </p:stCondLst>
                                  <p:childTnLst>
                                    <p:set>
                                      <p:cBhvr>
                                        <p:cTn id="26" dur="1" fill="hold">
                                          <p:stCondLst>
                                            <p:cond delay="0"/>
                                          </p:stCondLst>
                                        </p:cTn>
                                        <p:tgtEl>
                                          <p:spTgt spid="93"/>
                                        </p:tgtEl>
                                        <p:attrNameLst>
                                          <p:attrName>style.visibility</p:attrName>
                                        </p:attrNameLst>
                                      </p:cBhvr>
                                      <p:to>
                                        <p:strVal val="visible"/>
                                      </p:to>
                                    </p:set>
                                    <p:animEffect transition="in" filter="wipe(left)">
                                      <p:cBhvr>
                                        <p:cTn id="27" dur="1000"/>
                                        <p:tgtEl>
                                          <p:spTgt spid="93"/>
                                        </p:tgtEl>
                                      </p:cBhvr>
                                    </p:animEffect>
                                  </p:childTnLst>
                                </p:cTn>
                              </p:par>
                              <p:par>
                                <p:cTn id="28" presetID="22" presetClass="entr" presetSubtype="8" fill="hold" nodeType="withEffect">
                                  <p:stCondLst>
                                    <p:cond delay="5000"/>
                                  </p:stCondLst>
                                  <p:childTnLst>
                                    <p:set>
                                      <p:cBhvr>
                                        <p:cTn id="29" dur="1" fill="hold">
                                          <p:stCondLst>
                                            <p:cond delay="0"/>
                                          </p:stCondLst>
                                        </p:cTn>
                                        <p:tgtEl>
                                          <p:spTgt spid="94"/>
                                        </p:tgtEl>
                                        <p:attrNameLst>
                                          <p:attrName>style.visibility</p:attrName>
                                        </p:attrNameLst>
                                      </p:cBhvr>
                                      <p:to>
                                        <p:strVal val="visible"/>
                                      </p:to>
                                    </p:set>
                                    <p:animEffect transition="in" filter="wipe(left)">
                                      <p:cBhvr>
                                        <p:cTn id="30" dur="1000"/>
                                        <p:tgtEl>
                                          <p:spTgt spid="94"/>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8" fill="hold" grpId="0" nodeType="clickEffect">
                                  <p:stCondLst>
                                    <p:cond delay="1000"/>
                                  </p:stCondLst>
                                  <p:childTnLst>
                                    <p:set>
                                      <p:cBhvr>
                                        <p:cTn id="34" dur="1" fill="hold">
                                          <p:stCondLst>
                                            <p:cond delay="0"/>
                                          </p:stCondLst>
                                        </p:cTn>
                                        <p:tgtEl>
                                          <p:spTgt spid="64"/>
                                        </p:tgtEl>
                                        <p:attrNameLst>
                                          <p:attrName>style.visibility</p:attrName>
                                        </p:attrNameLst>
                                      </p:cBhvr>
                                      <p:to>
                                        <p:strVal val="visible"/>
                                      </p:to>
                                    </p:set>
                                    <p:animEffect transition="in" filter="wipe(left)">
                                      <p:cBhvr>
                                        <p:cTn id="35" dur="1000"/>
                                        <p:tgtEl>
                                          <p:spTgt spid="64"/>
                                        </p:tgtEl>
                                      </p:cBhvr>
                                    </p:animEffect>
                                  </p:childTnLst>
                                </p:cTn>
                              </p:par>
                              <p:par>
                                <p:cTn id="36" presetID="10" presetClass="entr" presetSubtype="0" fill="hold" nodeType="withEffect">
                                  <p:stCondLst>
                                    <p:cond delay="0"/>
                                  </p:stCondLst>
                                  <p:childTnLst>
                                    <p:set>
                                      <p:cBhvr>
                                        <p:cTn id="37" dur="1" fill="hold">
                                          <p:stCondLst>
                                            <p:cond delay="0"/>
                                          </p:stCondLst>
                                        </p:cTn>
                                        <p:tgtEl>
                                          <p:spTgt spid="59"/>
                                        </p:tgtEl>
                                        <p:attrNameLst>
                                          <p:attrName>style.visibility</p:attrName>
                                        </p:attrNameLst>
                                      </p:cBhvr>
                                      <p:to>
                                        <p:strVal val="visible"/>
                                      </p:to>
                                    </p:set>
                                    <p:animEffect transition="in" filter="fade">
                                      <p:cBhvr>
                                        <p:cTn id="38" dur="500"/>
                                        <p:tgtEl>
                                          <p:spTgt spid="59"/>
                                        </p:tgtEl>
                                      </p:cBhvr>
                                    </p:animEffect>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nodeType="clickEffect">
                                  <p:stCondLst>
                                    <p:cond delay="0"/>
                                  </p:stCondLst>
                                  <p:childTnLst>
                                    <p:set>
                                      <p:cBhvr>
                                        <p:cTn id="42" dur="1" fill="hold">
                                          <p:stCondLst>
                                            <p:cond delay="0"/>
                                          </p:stCondLst>
                                        </p:cTn>
                                        <p:tgtEl>
                                          <p:spTgt spid="58"/>
                                        </p:tgtEl>
                                        <p:attrNameLst>
                                          <p:attrName>style.visibility</p:attrName>
                                        </p:attrNameLst>
                                      </p:cBhvr>
                                      <p:to>
                                        <p:strVal val="visible"/>
                                      </p:to>
                                    </p:set>
                                    <p:animEffect transition="in" filter="fade">
                                      <p:cBhvr>
                                        <p:cTn id="43" dur="500"/>
                                        <p:tgtEl>
                                          <p:spTgt spid="5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64" grpId="0"/>
      <p:bldP spid="65" grpId="0"/>
    </p:bldLst>
  </p:timing>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980</Words>
  <Application>Microsoft Office PowerPoint</Application>
  <PresentationFormat>Breitbild</PresentationFormat>
  <Paragraphs>129</Paragraphs>
  <Slides>10</Slides>
  <Notes>7</Notes>
  <HiddenSlides>3</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10</vt:i4>
      </vt:variant>
    </vt:vector>
  </HeadingPairs>
  <TitlesOfParts>
    <vt:vector size="15" baseType="lpstr">
      <vt:lpstr>Arial</vt:lpstr>
      <vt:lpstr>Calibri</vt:lpstr>
      <vt:lpstr>Calibri Light</vt:lpstr>
      <vt:lpstr>Times New Roman</vt:lpstr>
      <vt:lpstr>Office</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Georg Schmidt</dc:creator>
  <cp:lastModifiedBy>Anna Moreno</cp:lastModifiedBy>
  <cp:revision>110</cp:revision>
  <dcterms:created xsi:type="dcterms:W3CDTF">2022-01-28T08:29:44Z</dcterms:created>
  <dcterms:modified xsi:type="dcterms:W3CDTF">2022-12-14T19:37:00Z</dcterms:modified>
</cp:coreProperties>
</file>